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61e8119c814c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2e4d2bddb946a9"/>
  </p:sldMasterIdLst>
  <p:sldIdLst>
    <p:sldId xmlns:r="http://schemas.openxmlformats.org/officeDocument/2006/relationships" id="256" r:id="Ra529c06f35a74ea8"/>
    <p:sldId xmlns:r="http://schemas.openxmlformats.org/officeDocument/2006/relationships" id="257" r:id="Rf344e0079b4f4d55"/>
    <p:sldId xmlns:r="http://schemas.openxmlformats.org/officeDocument/2006/relationships" id="258" r:id="R89aa129125a74d25"/>
    <p:sldId xmlns:r="http://schemas.openxmlformats.org/officeDocument/2006/relationships" id="259" r:id="R9ca8aba2d2f64aaa"/>
    <p:sldId xmlns:r="http://schemas.openxmlformats.org/officeDocument/2006/relationships" id="260" r:id="Rac8138a62de04305"/>
    <p:sldId xmlns:r="http://schemas.openxmlformats.org/officeDocument/2006/relationships" id="261" r:id="Rbfbe5156e07345cd"/>
    <p:sldId xmlns:r="http://schemas.openxmlformats.org/officeDocument/2006/relationships" id="262" r:id="Rf59c497371b743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2e4d2bddb946a9" /><Relationship Type="http://schemas.openxmlformats.org/officeDocument/2006/relationships/slide" Target="/ppt/slides/slide1.xml" Id="Ra529c06f35a74ea8" /><Relationship Type="http://schemas.openxmlformats.org/officeDocument/2006/relationships/slide" Target="/ppt/slides/slide2.xml" Id="Rf344e0079b4f4d55" /><Relationship Type="http://schemas.openxmlformats.org/officeDocument/2006/relationships/slide" Target="/ppt/slides/slide3.xml" Id="R89aa129125a74d25" /><Relationship Type="http://schemas.openxmlformats.org/officeDocument/2006/relationships/slide" Target="/ppt/slides/slide4.xml" Id="R9ca8aba2d2f64aaa" /><Relationship Type="http://schemas.openxmlformats.org/officeDocument/2006/relationships/slide" Target="/ppt/slides/slide5.xml" Id="Rac8138a62de04305" /><Relationship Type="http://schemas.openxmlformats.org/officeDocument/2006/relationships/slide" Target="/ppt/slides/slide6.xml" Id="Rbfbe5156e07345cd" /><Relationship Type="http://schemas.openxmlformats.org/officeDocument/2006/relationships/slide" Target="/ppt/slides/slide7.xml" Id="Rf59c497371b743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f20c8a471043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33de64fba4a2c" /><Relationship Type="http://schemas.openxmlformats.org/officeDocument/2006/relationships/theme" Target="/ppt/slideMasters/theme/theme1.xml" Id="R7be0cd6676e749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433de64fba4a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afe149ec045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d968725804a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2d2bbfebb45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db900593d40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9af5358e745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ddb0425d043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014e8e1dd47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MARILIN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MARILIN AS ble etablert [år] og holder til i Hordvik.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145 083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3 147 485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3 163 377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LINDBORG MARIANNE RIVENES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Falkangervegen 159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5108 Hordvik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930 066 613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