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0beb87200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94b799f6a84aaf"/>
  </p:sldMasterIdLst>
  <p:sldIdLst>
    <p:sldId xmlns:r="http://schemas.openxmlformats.org/officeDocument/2006/relationships" id="256" r:id="R1c1d77e60c6342cb"/>
    <p:sldId xmlns:r="http://schemas.openxmlformats.org/officeDocument/2006/relationships" id="257" r:id="R9072fa3b57f84647"/>
    <p:sldId xmlns:r="http://schemas.openxmlformats.org/officeDocument/2006/relationships" id="258" r:id="R77afb299367b4d65"/>
    <p:sldId xmlns:r="http://schemas.openxmlformats.org/officeDocument/2006/relationships" id="259" r:id="Rc3fc4b739a114bf5"/>
    <p:sldId xmlns:r="http://schemas.openxmlformats.org/officeDocument/2006/relationships" id="260" r:id="R98f20f53be6f4632"/>
    <p:sldId xmlns:r="http://schemas.openxmlformats.org/officeDocument/2006/relationships" id="261" r:id="Re9e25d0946814fd1"/>
    <p:sldId xmlns:r="http://schemas.openxmlformats.org/officeDocument/2006/relationships" id="262" r:id="R7dbb4dcebc65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4b799f6a84aaf" /><Relationship Type="http://schemas.openxmlformats.org/officeDocument/2006/relationships/slide" Target="/ppt/slides/slide1.xml" Id="R1c1d77e60c6342cb" /><Relationship Type="http://schemas.openxmlformats.org/officeDocument/2006/relationships/slide" Target="/ppt/slides/slide2.xml" Id="R9072fa3b57f84647" /><Relationship Type="http://schemas.openxmlformats.org/officeDocument/2006/relationships/slide" Target="/ppt/slides/slide3.xml" Id="R77afb299367b4d65" /><Relationship Type="http://schemas.openxmlformats.org/officeDocument/2006/relationships/slide" Target="/ppt/slides/slide4.xml" Id="Rc3fc4b739a114bf5" /><Relationship Type="http://schemas.openxmlformats.org/officeDocument/2006/relationships/slide" Target="/ppt/slides/slide5.xml" Id="R98f20f53be6f4632" /><Relationship Type="http://schemas.openxmlformats.org/officeDocument/2006/relationships/slide" Target="/ppt/slides/slide6.xml" Id="Re9e25d0946814fd1" /><Relationship Type="http://schemas.openxmlformats.org/officeDocument/2006/relationships/slide" Target="/ppt/slides/slide7.xml" Id="R7dbb4dcebc65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5816d3de9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87ffc1004d4c" /><Relationship Type="http://schemas.openxmlformats.org/officeDocument/2006/relationships/theme" Target="/ppt/slideMasters/theme/theme1.xml" Id="R619ea48d82574d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487ffc1004d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758aabaa8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45c80ad7d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2e10fc640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caba927f5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39318b0b44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db69d4bdc4b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05cf3a88c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14 628 633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5 732 630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36 854 545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40 058 174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