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9400ad5fbd48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4c4b2d69f84b47"/>
  </p:sldMasterIdLst>
  <p:sldIdLst>
    <p:sldId xmlns:r="http://schemas.openxmlformats.org/officeDocument/2006/relationships" id="256" r:id="R7722c8b5f5a94d82"/>
    <p:sldId xmlns:r="http://schemas.openxmlformats.org/officeDocument/2006/relationships" id="257" r:id="R0b8756e32a034f61"/>
    <p:sldId xmlns:r="http://schemas.openxmlformats.org/officeDocument/2006/relationships" id="258" r:id="Rd0d3d29b9d824819"/>
    <p:sldId xmlns:r="http://schemas.openxmlformats.org/officeDocument/2006/relationships" id="259" r:id="R201e2995e49847dc"/>
    <p:sldId xmlns:r="http://schemas.openxmlformats.org/officeDocument/2006/relationships" id="260" r:id="R9590f7fdec78455b"/>
    <p:sldId xmlns:r="http://schemas.openxmlformats.org/officeDocument/2006/relationships" id="261" r:id="R08348d826d7e4768"/>
    <p:sldId xmlns:r="http://schemas.openxmlformats.org/officeDocument/2006/relationships" id="262" r:id="R1bbec1d8348142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c4b2d69f84b47" /><Relationship Type="http://schemas.openxmlformats.org/officeDocument/2006/relationships/slide" Target="/ppt/slides/slide1.xml" Id="R7722c8b5f5a94d82" /><Relationship Type="http://schemas.openxmlformats.org/officeDocument/2006/relationships/slide" Target="/ppt/slides/slide2.xml" Id="R0b8756e32a034f61" /><Relationship Type="http://schemas.openxmlformats.org/officeDocument/2006/relationships/slide" Target="/ppt/slides/slide3.xml" Id="Rd0d3d29b9d824819" /><Relationship Type="http://schemas.openxmlformats.org/officeDocument/2006/relationships/slide" Target="/ppt/slides/slide4.xml" Id="R201e2995e49847dc" /><Relationship Type="http://schemas.openxmlformats.org/officeDocument/2006/relationships/slide" Target="/ppt/slides/slide5.xml" Id="R9590f7fdec78455b" /><Relationship Type="http://schemas.openxmlformats.org/officeDocument/2006/relationships/slide" Target="/ppt/slides/slide6.xml" Id="R08348d826d7e4768" /><Relationship Type="http://schemas.openxmlformats.org/officeDocument/2006/relationships/slide" Target="/ppt/slides/slide7.xml" Id="R1bbec1d8348142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e2a75622045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e1fb491344282" /><Relationship Type="http://schemas.openxmlformats.org/officeDocument/2006/relationships/theme" Target="/ppt/slideMasters/theme/theme1.xml" Id="R9cb1f2efa995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4e1fb4913442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741c928c54a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3237d41ce4b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d7412c8fd45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3984c9a1346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d9ab2a4d549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bd25939c645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6e6938c724b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1 076 293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ROSSAVIK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Ottesens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