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0a3906dbc44c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f3c731f9ae403a"/>
  </p:sldMasterIdLst>
  <p:sldIdLst>
    <p:sldId xmlns:r="http://schemas.openxmlformats.org/officeDocument/2006/relationships" id="256" r:id="Rb1a9cdb5ad21418e"/>
    <p:sldId xmlns:r="http://schemas.openxmlformats.org/officeDocument/2006/relationships" id="257" r:id="Rbd649484dcf545f2"/>
    <p:sldId xmlns:r="http://schemas.openxmlformats.org/officeDocument/2006/relationships" id="258" r:id="R264eba1c6f68406b"/>
    <p:sldId xmlns:r="http://schemas.openxmlformats.org/officeDocument/2006/relationships" id="259" r:id="R0d263dd50de34664"/>
    <p:sldId xmlns:r="http://schemas.openxmlformats.org/officeDocument/2006/relationships" id="260" r:id="Re54cc82f80a442b6"/>
    <p:sldId xmlns:r="http://schemas.openxmlformats.org/officeDocument/2006/relationships" id="261" r:id="R987a5b06ecf64dea"/>
    <p:sldId xmlns:r="http://schemas.openxmlformats.org/officeDocument/2006/relationships" id="262" r:id="R7e0adc457a6b46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3c731f9ae403a" /><Relationship Type="http://schemas.openxmlformats.org/officeDocument/2006/relationships/slide" Target="/ppt/slides/slide1.xml" Id="Rb1a9cdb5ad21418e" /><Relationship Type="http://schemas.openxmlformats.org/officeDocument/2006/relationships/slide" Target="/ppt/slides/slide2.xml" Id="Rbd649484dcf545f2" /><Relationship Type="http://schemas.openxmlformats.org/officeDocument/2006/relationships/slide" Target="/ppt/slides/slide3.xml" Id="R264eba1c6f68406b" /><Relationship Type="http://schemas.openxmlformats.org/officeDocument/2006/relationships/slide" Target="/ppt/slides/slide4.xml" Id="R0d263dd50de34664" /><Relationship Type="http://schemas.openxmlformats.org/officeDocument/2006/relationships/slide" Target="/ppt/slides/slide5.xml" Id="Re54cc82f80a442b6" /><Relationship Type="http://schemas.openxmlformats.org/officeDocument/2006/relationships/slide" Target="/ppt/slides/slide6.xml" Id="R987a5b06ecf64dea" /><Relationship Type="http://schemas.openxmlformats.org/officeDocument/2006/relationships/slide" Target="/ppt/slides/slide7.xml" Id="R7e0adc457a6b46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4db788932b4a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418a9e20f4de3" /><Relationship Type="http://schemas.openxmlformats.org/officeDocument/2006/relationships/theme" Target="/ppt/slideMasters/theme/theme1.xml" Id="R33986d41dab647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c418a9e20f4d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7e563854645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f6c61fb654a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1b575ded840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9d80f94b347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a763238164e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cb8f599db49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9ac5ee3174f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BODA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