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3796068b6b49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68084bcc254eed"/>
  </p:sldMasterIdLst>
  <p:sldIdLst>
    <p:sldId xmlns:r="http://schemas.openxmlformats.org/officeDocument/2006/relationships" id="256" r:id="R64330a280a604bbe"/>
    <p:sldId xmlns:r="http://schemas.openxmlformats.org/officeDocument/2006/relationships" id="257" r:id="R674489bc842847b5"/>
    <p:sldId xmlns:r="http://schemas.openxmlformats.org/officeDocument/2006/relationships" id="258" r:id="R655b6e3ccaf34761"/>
    <p:sldId xmlns:r="http://schemas.openxmlformats.org/officeDocument/2006/relationships" id="259" r:id="R96e8c4ee6ac94f4b"/>
    <p:sldId xmlns:r="http://schemas.openxmlformats.org/officeDocument/2006/relationships" id="260" r:id="R417441d6aab44d67"/>
    <p:sldId xmlns:r="http://schemas.openxmlformats.org/officeDocument/2006/relationships" id="261" r:id="R574be778ae0640ba"/>
    <p:sldId xmlns:r="http://schemas.openxmlformats.org/officeDocument/2006/relationships" id="262" r:id="R582b8e943a2042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8084bcc254eed" /><Relationship Type="http://schemas.openxmlformats.org/officeDocument/2006/relationships/slide" Target="/ppt/slides/slide1.xml" Id="R64330a280a604bbe" /><Relationship Type="http://schemas.openxmlformats.org/officeDocument/2006/relationships/slide" Target="/ppt/slides/slide2.xml" Id="R674489bc842847b5" /><Relationship Type="http://schemas.openxmlformats.org/officeDocument/2006/relationships/slide" Target="/ppt/slides/slide3.xml" Id="R655b6e3ccaf34761" /><Relationship Type="http://schemas.openxmlformats.org/officeDocument/2006/relationships/slide" Target="/ppt/slides/slide4.xml" Id="R96e8c4ee6ac94f4b" /><Relationship Type="http://schemas.openxmlformats.org/officeDocument/2006/relationships/slide" Target="/ppt/slides/slide5.xml" Id="R417441d6aab44d67" /><Relationship Type="http://schemas.openxmlformats.org/officeDocument/2006/relationships/slide" Target="/ppt/slides/slide6.xml" Id="R574be778ae0640ba" /><Relationship Type="http://schemas.openxmlformats.org/officeDocument/2006/relationships/slide" Target="/ppt/slides/slide7.xml" Id="R582b8e943a2042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04ac1b62bb43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772070f9c4844" /><Relationship Type="http://schemas.openxmlformats.org/officeDocument/2006/relationships/theme" Target="/ppt/slideMasters/theme/theme1.xml" Id="R17b493442b7b49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c772070f9c48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68d5221fa4a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5acfc6daf4a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cc065b1b049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ea336e61245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34c61cb1745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dd3c3db344d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1f3a0c32f4a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HERNES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HERNES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223 190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1 132 952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HERNES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Tilseths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