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a7eda7e5d54e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b68eec7fbb4cfd"/>
  </p:sldMasterIdLst>
  <p:sldIdLst>
    <p:sldId xmlns:r="http://schemas.openxmlformats.org/officeDocument/2006/relationships" id="256" r:id="Rd943c507eb7b4eac"/>
    <p:sldId xmlns:r="http://schemas.openxmlformats.org/officeDocument/2006/relationships" id="257" r:id="Refbcaadfa12f4a2d"/>
    <p:sldId xmlns:r="http://schemas.openxmlformats.org/officeDocument/2006/relationships" id="258" r:id="Ra4f997f40b43436c"/>
    <p:sldId xmlns:r="http://schemas.openxmlformats.org/officeDocument/2006/relationships" id="259" r:id="Radbd6d965e034b64"/>
    <p:sldId xmlns:r="http://schemas.openxmlformats.org/officeDocument/2006/relationships" id="260" r:id="R355eae806cd74461"/>
    <p:sldId xmlns:r="http://schemas.openxmlformats.org/officeDocument/2006/relationships" id="261" r:id="R3351a69ed2b64682"/>
    <p:sldId xmlns:r="http://schemas.openxmlformats.org/officeDocument/2006/relationships" id="262" r:id="R138c6c28b7ef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68eec7fbb4cfd" /><Relationship Type="http://schemas.openxmlformats.org/officeDocument/2006/relationships/slide" Target="/ppt/slides/slide1.xml" Id="Rd943c507eb7b4eac" /><Relationship Type="http://schemas.openxmlformats.org/officeDocument/2006/relationships/slide" Target="/ppt/slides/slide2.xml" Id="Refbcaadfa12f4a2d" /><Relationship Type="http://schemas.openxmlformats.org/officeDocument/2006/relationships/slide" Target="/ppt/slides/slide3.xml" Id="Ra4f997f40b43436c" /><Relationship Type="http://schemas.openxmlformats.org/officeDocument/2006/relationships/slide" Target="/ppt/slides/slide4.xml" Id="Radbd6d965e034b64" /><Relationship Type="http://schemas.openxmlformats.org/officeDocument/2006/relationships/slide" Target="/ppt/slides/slide5.xml" Id="R355eae806cd74461" /><Relationship Type="http://schemas.openxmlformats.org/officeDocument/2006/relationships/slide" Target="/ppt/slides/slide6.xml" Id="R3351a69ed2b64682" /><Relationship Type="http://schemas.openxmlformats.org/officeDocument/2006/relationships/slide" Target="/ppt/slides/slide7.xml" Id="R138c6c28b7ef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058826957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2e37194644675" /><Relationship Type="http://schemas.openxmlformats.org/officeDocument/2006/relationships/theme" Target="/ppt/slideMasters/theme/theme1.xml" Id="R4c29c8ee4a9b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62e3719464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0165039f249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6c479e46f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d0797299d45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3fb093a254f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eb202c171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d9770eafd48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ee8c3533a44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 INVEST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524 857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EVEN WINTHER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930 243 116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