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a7738d67c044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5d48680d7e4661"/>
  </p:sldMasterIdLst>
  <p:sldIdLst>
    <p:sldId xmlns:r="http://schemas.openxmlformats.org/officeDocument/2006/relationships" id="256" r:id="R6b02827d019b4c25"/>
    <p:sldId xmlns:r="http://schemas.openxmlformats.org/officeDocument/2006/relationships" id="257" r:id="R631c379b2b994837"/>
    <p:sldId xmlns:r="http://schemas.openxmlformats.org/officeDocument/2006/relationships" id="258" r:id="R0ab40dff67324ca2"/>
    <p:sldId xmlns:r="http://schemas.openxmlformats.org/officeDocument/2006/relationships" id="259" r:id="Rac2971c25b5e47c5"/>
    <p:sldId xmlns:r="http://schemas.openxmlformats.org/officeDocument/2006/relationships" id="260" r:id="Rcf118773029144b2"/>
    <p:sldId xmlns:r="http://schemas.openxmlformats.org/officeDocument/2006/relationships" id="261" r:id="R22d492f860a84a53"/>
    <p:sldId xmlns:r="http://schemas.openxmlformats.org/officeDocument/2006/relationships" id="262" r:id="R360d8c49be1f41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d48680d7e4661" /><Relationship Type="http://schemas.openxmlformats.org/officeDocument/2006/relationships/slide" Target="/ppt/slides/slide1.xml" Id="R6b02827d019b4c25" /><Relationship Type="http://schemas.openxmlformats.org/officeDocument/2006/relationships/slide" Target="/ppt/slides/slide2.xml" Id="R631c379b2b994837" /><Relationship Type="http://schemas.openxmlformats.org/officeDocument/2006/relationships/slide" Target="/ppt/slides/slide3.xml" Id="R0ab40dff67324ca2" /><Relationship Type="http://schemas.openxmlformats.org/officeDocument/2006/relationships/slide" Target="/ppt/slides/slide4.xml" Id="Rac2971c25b5e47c5" /><Relationship Type="http://schemas.openxmlformats.org/officeDocument/2006/relationships/slide" Target="/ppt/slides/slide5.xml" Id="Rcf118773029144b2" /><Relationship Type="http://schemas.openxmlformats.org/officeDocument/2006/relationships/slide" Target="/ppt/slides/slide6.xml" Id="R22d492f860a84a53" /><Relationship Type="http://schemas.openxmlformats.org/officeDocument/2006/relationships/slide" Target="/ppt/slides/slide7.xml" Id="R360d8c49be1f41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4728876b640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cfcf119a44b46" /><Relationship Type="http://schemas.openxmlformats.org/officeDocument/2006/relationships/theme" Target="/ppt/slideMasters/theme/theme1.xml" Id="R3e0e3160a0f04b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dcfcf119a44b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facfc2faf40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257ec9c8346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282b8218f4c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b524883d64c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d3d8960e642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9b760a61f44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4ad9b65ab44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