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573ec7797747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7633eb4b6441bd"/>
  </p:sldMasterIdLst>
  <p:sldIdLst>
    <p:sldId xmlns:r="http://schemas.openxmlformats.org/officeDocument/2006/relationships" id="256" r:id="R0a67617fcd554eb9"/>
    <p:sldId xmlns:r="http://schemas.openxmlformats.org/officeDocument/2006/relationships" id="257" r:id="R4d710c658fb64469"/>
    <p:sldId xmlns:r="http://schemas.openxmlformats.org/officeDocument/2006/relationships" id="258" r:id="Rcc90473100d74840"/>
    <p:sldId xmlns:r="http://schemas.openxmlformats.org/officeDocument/2006/relationships" id="259" r:id="Ref81607114f84322"/>
    <p:sldId xmlns:r="http://schemas.openxmlformats.org/officeDocument/2006/relationships" id="260" r:id="Rc8b79f4768a545b4"/>
    <p:sldId xmlns:r="http://schemas.openxmlformats.org/officeDocument/2006/relationships" id="261" r:id="Rc1b0097e54f044b7"/>
    <p:sldId xmlns:r="http://schemas.openxmlformats.org/officeDocument/2006/relationships" id="262" r:id="Re639de69c9f149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7633eb4b6441bd" /><Relationship Type="http://schemas.openxmlformats.org/officeDocument/2006/relationships/slide" Target="/ppt/slides/slide1.xml" Id="R0a67617fcd554eb9" /><Relationship Type="http://schemas.openxmlformats.org/officeDocument/2006/relationships/slide" Target="/ppt/slides/slide2.xml" Id="R4d710c658fb64469" /><Relationship Type="http://schemas.openxmlformats.org/officeDocument/2006/relationships/slide" Target="/ppt/slides/slide3.xml" Id="Rcc90473100d74840" /><Relationship Type="http://schemas.openxmlformats.org/officeDocument/2006/relationships/slide" Target="/ppt/slides/slide4.xml" Id="Ref81607114f84322" /><Relationship Type="http://schemas.openxmlformats.org/officeDocument/2006/relationships/slide" Target="/ppt/slides/slide5.xml" Id="Rc8b79f4768a545b4" /><Relationship Type="http://schemas.openxmlformats.org/officeDocument/2006/relationships/slide" Target="/ppt/slides/slide6.xml" Id="Rc1b0097e54f044b7" /><Relationship Type="http://schemas.openxmlformats.org/officeDocument/2006/relationships/slide" Target="/ppt/slides/slide7.xml" Id="Re639de69c9f149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51e3f602d84a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eb252bf574c1c" /><Relationship Type="http://schemas.openxmlformats.org/officeDocument/2006/relationships/theme" Target="/ppt/slideMasters/theme/theme1.xml" Id="R2a933f27cb104b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0eb252bf574c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6beb2bfed4a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fe954be9a4d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626db66e544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d77862e1840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f0d8b9d1043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fee6e010842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43f87f5e346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SOLEND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SOLEND HOLDING AS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−537 007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SOLEND STEN KEPPLER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STEN SOLEND, Dovregubbens 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1820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930 320 013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SOLEND HOLDING AS</a:t>
            </a:r>
          </a:p>
        </p:txBody>
      </p:sp>
    </p:spTree>
  </p:cSld>
  <p:clrMapOvr>
    <a:masterClrMapping xmlns:a="http://schemas.openxmlformats.org/drawingml/2006/main"/>
  </p:clrMapOvr>
</p:sld>
</file>