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7e306af92d4e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c5d06660a44318"/>
  </p:sldMasterIdLst>
  <p:sldIdLst>
    <p:sldId xmlns:r="http://schemas.openxmlformats.org/officeDocument/2006/relationships" id="256" r:id="Rce6745c4e7974623"/>
    <p:sldId xmlns:r="http://schemas.openxmlformats.org/officeDocument/2006/relationships" id="257" r:id="Rf08a87475cfc4c7f"/>
    <p:sldId xmlns:r="http://schemas.openxmlformats.org/officeDocument/2006/relationships" id="258" r:id="R6e89f6e65a6944f4"/>
    <p:sldId xmlns:r="http://schemas.openxmlformats.org/officeDocument/2006/relationships" id="259" r:id="R80d1e65019514af5"/>
    <p:sldId xmlns:r="http://schemas.openxmlformats.org/officeDocument/2006/relationships" id="260" r:id="Rca69f848ca6e4a99"/>
    <p:sldId xmlns:r="http://schemas.openxmlformats.org/officeDocument/2006/relationships" id="261" r:id="Re1a88b650c594751"/>
    <p:sldId xmlns:r="http://schemas.openxmlformats.org/officeDocument/2006/relationships" id="262" r:id="R963b7a86693f42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c5d06660a44318" /><Relationship Type="http://schemas.openxmlformats.org/officeDocument/2006/relationships/slide" Target="/ppt/slides/slide1.xml" Id="Rce6745c4e7974623" /><Relationship Type="http://schemas.openxmlformats.org/officeDocument/2006/relationships/slide" Target="/ppt/slides/slide2.xml" Id="Rf08a87475cfc4c7f" /><Relationship Type="http://schemas.openxmlformats.org/officeDocument/2006/relationships/slide" Target="/ppt/slides/slide3.xml" Id="R6e89f6e65a6944f4" /><Relationship Type="http://schemas.openxmlformats.org/officeDocument/2006/relationships/slide" Target="/ppt/slides/slide4.xml" Id="R80d1e65019514af5" /><Relationship Type="http://schemas.openxmlformats.org/officeDocument/2006/relationships/slide" Target="/ppt/slides/slide5.xml" Id="Rca69f848ca6e4a99" /><Relationship Type="http://schemas.openxmlformats.org/officeDocument/2006/relationships/slide" Target="/ppt/slides/slide6.xml" Id="Re1a88b650c594751" /><Relationship Type="http://schemas.openxmlformats.org/officeDocument/2006/relationships/slide" Target="/ppt/slides/slide7.xml" Id="R963b7a86693f42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c71cae61c445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cb83c120134f07" /><Relationship Type="http://schemas.openxmlformats.org/officeDocument/2006/relationships/theme" Target="/ppt/slideMasters/theme/theme1.xml" Id="R3a31e72c98f14a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cb83c120134f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1684d8791948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2776bd0814e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6536543f6f48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1d982e4c749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f94ada37342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28c18631547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3b921679ce4d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TRØNDELAG PRESSESENTER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TRØNDELAG PRESSESENTER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TRØNDELAG PRESSESENTER AS ble etablert [år] og holder til i Charlottenlund.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TRØNDELAG PRESSESENTER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TRØNDELAG PRESSESENTER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TRØNDELAG PRESSESENTER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85 273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TRØNDELAG PRESSESENTER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BUGEN ELLEN SIRI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BUGEN TURID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TRØNDELAG PRESSESENTER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Nyheimsvegen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7058 Charlottenlund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73919185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930 343 587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TRØNDELAG PRESSESENTER AS</a:t>
            </a:r>
          </a:p>
        </p:txBody>
      </p:sp>
    </p:spTree>
  </p:cSld>
  <p:clrMapOvr>
    <a:masterClrMapping xmlns:a="http://schemas.openxmlformats.org/drawingml/2006/main"/>
  </p:clrMapOvr>
</p:sld>
</file>