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ec59b61aef4b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68e690fc744fde"/>
  </p:sldMasterIdLst>
  <p:sldIdLst>
    <p:sldId xmlns:r="http://schemas.openxmlformats.org/officeDocument/2006/relationships" id="256" r:id="R4cae90dacb40449c"/>
    <p:sldId xmlns:r="http://schemas.openxmlformats.org/officeDocument/2006/relationships" id="257" r:id="Rdf9cabb9289548ba"/>
    <p:sldId xmlns:r="http://schemas.openxmlformats.org/officeDocument/2006/relationships" id="258" r:id="R0c307cbf7a774edf"/>
    <p:sldId xmlns:r="http://schemas.openxmlformats.org/officeDocument/2006/relationships" id="259" r:id="R292f7465bc3045db"/>
    <p:sldId xmlns:r="http://schemas.openxmlformats.org/officeDocument/2006/relationships" id="260" r:id="Rfb3eb43ef0444b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68e690fc744fde" /><Relationship Type="http://schemas.openxmlformats.org/officeDocument/2006/relationships/slide" Target="/ppt/slides/slide1.xml" Id="R4cae90dacb40449c" /><Relationship Type="http://schemas.openxmlformats.org/officeDocument/2006/relationships/slide" Target="/ppt/slides/slide2.xml" Id="Rdf9cabb9289548ba" /><Relationship Type="http://schemas.openxmlformats.org/officeDocument/2006/relationships/slide" Target="/ppt/slides/slide3.xml" Id="R0c307cbf7a774edf" /><Relationship Type="http://schemas.openxmlformats.org/officeDocument/2006/relationships/slide" Target="/ppt/slides/slide4.xml" Id="R292f7465bc3045db" /><Relationship Type="http://schemas.openxmlformats.org/officeDocument/2006/relationships/slide" Target="/ppt/slides/slide5.xml" Id="Rfb3eb43ef0444b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11d21369244b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d918a05964ce7" /><Relationship Type="http://schemas.openxmlformats.org/officeDocument/2006/relationships/theme" Target="/ppt/slideMasters/theme/theme1.xml" Id="R8ba1f3c5e6e944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d918a05964c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8d0630d854f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a206b807547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b6de3f2ab48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20722f1fe4a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b65c7579e4c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