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ceab13abeab46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720b1a0f4742cf"/>
  </p:sldMasterIdLst>
  <p:sldIdLst>
    <p:sldId xmlns:r="http://schemas.openxmlformats.org/officeDocument/2006/relationships" id="256" r:id="Rbb4cc5410b044714"/>
    <p:sldId xmlns:r="http://schemas.openxmlformats.org/officeDocument/2006/relationships" id="257" r:id="R7c6d0b773a554ba0"/>
    <p:sldId xmlns:r="http://schemas.openxmlformats.org/officeDocument/2006/relationships" id="258" r:id="Rab78a8cee95f4cbf"/>
    <p:sldId xmlns:r="http://schemas.openxmlformats.org/officeDocument/2006/relationships" id="259" r:id="Rb61017faa31b4b45"/>
    <p:sldId xmlns:r="http://schemas.openxmlformats.org/officeDocument/2006/relationships" id="260" r:id="Rc16925db349b4192"/>
    <p:sldId xmlns:r="http://schemas.openxmlformats.org/officeDocument/2006/relationships" id="261" r:id="Rb699422c30b84b28"/>
    <p:sldId xmlns:r="http://schemas.openxmlformats.org/officeDocument/2006/relationships" id="262" r:id="R099898a51d454c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720b1a0f4742cf" /><Relationship Type="http://schemas.openxmlformats.org/officeDocument/2006/relationships/slide" Target="/ppt/slides/slide1.xml" Id="Rbb4cc5410b044714" /><Relationship Type="http://schemas.openxmlformats.org/officeDocument/2006/relationships/slide" Target="/ppt/slides/slide2.xml" Id="R7c6d0b773a554ba0" /><Relationship Type="http://schemas.openxmlformats.org/officeDocument/2006/relationships/slide" Target="/ppt/slides/slide3.xml" Id="Rab78a8cee95f4cbf" /><Relationship Type="http://schemas.openxmlformats.org/officeDocument/2006/relationships/slide" Target="/ppt/slides/slide4.xml" Id="Rb61017faa31b4b45" /><Relationship Type="http://schemas.openxmlformats.org/officeDocument/2006/relationships/slide" Target="/ppt/slides/slide5.xml" Id="Rc16925db349b4192" /><Relationship Type="http://schemas.openxmlformats.org/officeDocument/2006/relationships/slide" Target="/ppt/slides/slide6.xml" Id="Rb699422c30b84b28" /><Relationship Type="http://schemas.openxmlformats.org/officeDocument/2006/relationships/slide" Target="/ppt/slides/slide7.xml" Id="R099898a51d454c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bc4f44d4c044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2544262e54493c" /><Relationship Type="http://schemas.openxmlformats.org/officeDocument/2006/relationships/theme" Target="/ppt/slideMasters/theme/theme1.xml" Id="Rab1082e22f1342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2544262e5449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650e88635242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24ea4781b74a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87c93e370946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cf1b1ffa9947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63486675c64ab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32285e30b54b8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518f31abf145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WERNER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WERNER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WERNER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WERNER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WERNER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WERNER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−6 553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1 709 846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2 936 755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3 114 572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WERNER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WERNER KAREN HEDVIG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WERNER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Turbinveien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930 349 372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WERNER AS</a:t>
            </a:r>
          </a:p>
        </p:txBody>
      </p:sp>
    </p:spTree>
  </p:cSld>
  <p:clrMapOvr>
    <a:masterClrMapping xmlns:a="http://schemas.openxmlformats.org/drawingml/2006/main"/>
  </p:clrMapOvr>
</p:sld>
</file>