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4ee36be52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6e42b9ef1f43f0"/>
  </p:sldMasterIdLst>
  <p:sldIdLst>
    <p:sldId xmlns:r="http://schemas.openxmlformats.org/officeDocument/2006/relationships" id="256" r:id="R46f9a8b88971422c"/>
    <p:sldId xmlns:r="http://schemas.openxmlformats.org/officeDocument/2006/relationships" id="257" r:id="R33a2c42ea1d94db5"/>
    <p:sldId xmlns:r="http://schemas.openxmlformats.org/officeDocument/2006/relationships" id="258" r:id="R0ce9a7d61047431c"/>
    <p:sldId xmlns:r="http://schemas.openxmlformats.org/officeDocument/2006/relationships" id="259" r:id="Rc73f1b94578f4db8"/>
    <p:sldId xmlns:r="http://schemas.openxmlformats.org/officeDocument/2006/relationships" id="260" r:id="R003c3fe70dbe4aab"/>
    <p:sldId xmlns:r="http://schemas.openxmlformats.org/officeDocument/2006/relationships" id="261" r:id="R04d7fc08a0b44fef"/>
    <p:sldId xmlns:r="http://schemas.openxmlformats.org/officeDocument/2006/relationships" id="262" r:id="R0c034267fc07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e42b9ef1f43f0" /><Relationship Type="http://schemas.openxmlformats.org/officeDocument/2006/relationships/slide" Target="/ppt/slides/slide1.xml" Id="R46f9a8b88971422c" /><Relationship Type="http://schemas.openxmlformats.org/officeDocument/2006/relationships/slide" Target="/ppt/slides/slide2.xml" Id="R33a2c42ea1d94db5" /><Relationship Type="http://schemas.openxmlformats.org/officeDocument/2006/relationships/slide" Target="/ppt/slides/slide3.xml" Id="R0ce9a7d61047431c" /><Relationship Type="http://schemas.openxmlformats.org/officeDocument/2006/relationships/slide" Target="/ppt/slides/slide4.xml" Id="Rc73f1b94578f4db8" /><Relationship Type="http://schemas.openxmlformats.org/officeDocument/2006/relationships/slide" Target="/ppt/slides/slide5.xml" Id="R003c3fe70dbe4aab" /><Relationship Type="http://schemas.openxmlformats.org/officeDocument/2006/relationships/slide" Target="/ppt/slides/slide6.xml" Id="R04d7fc08a0b44fef" /><Relationship Type="http://schemas.openxmlformats.org/officeDocument/2006/relationships/slide" Target="/ppt/slides/slide7.xml" Id="R0c034267fc07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0d94ec11745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ccdb077445d1" /><Relationship Type="http://schemas.openxmlformats.org/officeDocument/2006/relationships/theme" Target="/ppt/slideMasters/theme/theme1.xml" Id="R6d6a0cf9109447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1ccdb077445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9a19873dd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ead641b27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e29e0a090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e2391ed13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6cb8a2d5d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3dd483780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cb929b27c48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