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b5c94d2e124c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9b63302bbe4d46"/>
  </p:sldMasterIdLst>
  <p:sldIdLst>
    <p:sldId xmlns:r="http://schemas.openxmlformats.org/officeDocument/2006/relationships" id="256" r:id="R826beaf9f3e04235"/>
    <p:sldId xmlns:r="http://schemas.openxmlformats.org/officeDocument/2006/relationships" id="257" r:id="R633d212f02ec46b6"/>
    <p:sldId xmlns:r="http://schemas.openxmlformats.org/officeDocument/2006/relationships" id="258" r:id="Rcc44b4c72701469f"/>
    <p:sldId xmlns:r="http://schemas.openxmlformats.org/officeDocument/2006/relationships" id="259" r:id="R100b3deef77d4cc4"/>
    <p:sldId xmlns:r="http://schemas.openxmlformats.org/officeDocument/2006/relationships" id="260" r:id="R619cb3f9a5cb4e1f"/>
    <p:sldId xmlns:r="http://schemas.openxmlformats.org/officeDocument/2006/relationships" id="261" r:id="Re8f377d500f14911"/>
    <p:sldId xmlns:r="http://schemas.openxmlformats.org/officeDocument/2006/relationships" id="262" r:id="R5b5d5535dab04d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9b63302bbe4d46" /><Relationship Type="http://schemas.openxmlformats.org/officeDocument/2006/relationships/slide" Target="/ppt/slides/slide1.xml" Id="R826beaf9f3e04235" /><Relationship Type="http://schemas.openxmlformats.org/officeDocument/2006/relationships/slide" Target="/ppt/slides/slide2.xml" Id="R633d212f02ec46b6" /><Relationship Type="http://schemas.openxmlformats.org/officeDocument/2006/relationships/slide" Target="/ppt/slides/slide3.xml" Id="Rcc44b4c72701469f" /><Relationship Type="http://schemas.openxmlformats.org/officeDocument/2006/relationships/slide" Target="/ppt/slides/slide4.xml" Id="R100b3deef77d4cc4" /><Relationship Type="http://schemas.openxmlformats.org/officeDocument/2006/relationships/slide" Target="/ppt/slides/slide5.xml" Id="R619cb3f9a5cb4e1f" /><Relationship Type="http://schemas.openxmlformats.org/officeDocument/2006/relationships/slide" Target="/ppt/slides/slide6.xml" Id="Re8f377d500f14911" /><Relationship Type="http://schemas.openxmlformats.org/officeDocument/2006/relationships/slide" Target="/ppt/slides/slide7.xml" Id="R5b5d5535dab04d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3a67dd520346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8032c59c4248ec" /><Relationship Type="http://schemas.openxmlformats.org/officeDocument/2006/relationships/theme" Target="/ppt/slideMasters/theme/theme1.xml" Id="Rd3eefb5962844f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8032c59c4248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7bc6a406bb4b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5996d3922842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56b638cf5343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e49d77b5db44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1263220afa46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9b154f9e1c4e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aff1e6fd7b4b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AHS HOLDING NORD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AHS HOLDING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AHS HOLDING NORD AS ble etablert [år] og holder til i Engenes.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AHS HOLDING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AHS HOLDING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AHS HOLDING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72 871 500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76 919 830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AHS HOLDING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ARVESEN BØRGE  –  66,2 %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ARVESEN SIGURD HELGESEN  –  20,8 %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SVARTSUND ØYVIND HELGESEN  –  13,0 %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AHS HOLDING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Andørjaveien 1800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9455 Engenes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930 367 281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AHS HOLDING NORD AS</a:t>
            </a:r>
          </a:p>
        </p:txBody>
      </p:sp>
    </p:spTree>
  </p:cSld>
  <p:clrMapOvr>
    <a:masterClrMapping xmlns:a="http://schemas.openxmlformats.org/drawingml/2006/main"/>
  </p:clrMapOvr>
</p:sld>
</file>