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b0eea8219546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26c3932a4e4816"/>
  </p:sldMasterIdLst>
  <p:sldIdLst>
    <p:sldId xmlns:r="http://schemas.openxmlformats.org/officeDocument/2006/relationships" id="256" r:id="R0ce74b6d7f224aec"/>
    <p:sldId xmlns:r="http://schemas.openxmlformats.org/officeDocument/2006/relationships" id="257" r:id="R65cba83cf01f46ab"/>
    <p:sldId xmlns:r="http://schemas.openxmlformats.org/officeDocument/2006/relationships" id="258" r:id="Rac51317215ba405d"/>
    <p:sldId xmlns:r="http://schemas.openxmlformats.org/officeDocument/2006/relationships" id="259" r:id="R7b35e19f56424b8e"/>
    <p:sldId xmlns:r="http://schemas.openxmlformats.org/officeDocument/2006/relationships" id="260" r:id="R89158f15f35446ac"/>
    <p:sldId xmlns:r="http://schemas.openxmlformats.org/officeDocument/2006/relationships" id="261" r:id="Rfa1ddfa4e8174f94"/>
    <p:sldId xmlns:r="http://schemas.openxmlformats.org/officeDocument/2006/relationships" id="262" r:id="R343ff29c1ce148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26c3932a4e4816" /><Relationship Type="http://schemas.openxmlformats.org/officeDocument/2006/relationships/slide" Target="/ppt/slides/slide1.xml" Id="R0ce74b6d7f224aec" /><Relationship Type="http://schemas.openxmlformats.org/officeDocument/2006/relationships/slide" Target="/ppt/slides/slide2.xml" Id="R65cba83cf01f46ab" /><Relationship Type="http://schemas.openxmlformats.org/officeDocument/2006/relationships/slide" Target="/ppt/slides/slide3.xml" Id="Rac51317215ba405d" /><Relationship Type="http://schemas.openxmlformats.org/officeDocument/2006/relationships/slide" Target="/ppt/slides/slide4.xml" Id="R7b35e19f56424b8e" /><Relationship Type="http://schemas.openxmlformats.org/officeDocument/2006/relationships/slide" Target="/ppt/slides/slide5.xml" Id="R89158f15f35446ac" /><Relationship Type="http://schemas.openxmlformats.org/officeDocument/2006/relationships/slide" Target="/ppt/slides/slide6.xml" Id="Rfa1ddfa4e8174f94" /><Relationship Type="http://schemas.openxmlformats.org/officeDocument/2006/relationships/slide" Target="/ppt/slides/slide7.xml" Id="R343ff29c1ce148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ad2af73ebd4f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ba602fade4ca2" /><Relationship Type="http://schemas.openxmlformats.org/officeDocument/2006/relationships/theme" Target="/ppt/slideMasters/theme/theme1.xml" Id="Rf152167bb6664d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1ba602fade4c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ad26bf36e45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f0f0656484c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d03b7a14644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2243420ba44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ae44a6c434d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bcf12f70c4e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fc54a31f64d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HELT MENNESKELIG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HELT MENNESKELIG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HELT MENNESKELIG AS ble etablert [år] og holder til i Siggerud.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HELT MENNESKELIG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HELT MENNESKELIG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HELT MENNESKELIG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HELT MENNESKELIG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CHRISTIANSEN CATHRINE-L  –  93,8 %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CHRISTIANSEN SIAM N RUKSA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CHRISTIANSEN SONIKA V R  –  3,1 %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HELT MENNESKELIG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Cathrine Christiansen, Enebakkveien 619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1404 Siggerud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930 380 121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HELT MENNESKELIG AS</a:t>
            </a:r>
          </a:p>
        </p:txBody>
      </p:sp>
    </p:spTree>
  </p:cSld>
  <p:clrMapOvr>
    <a:masterClrMapping xmlns:a="http://schemas.openxmlformats.org/drawingml/2006/main"/>
  </p:clrMapOvr>
</p:sld>
</file>