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1d23c9cd054e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6bbc1e594d4844"/>
  </p:sldMasterIdLst>
  <p:sldIdLst>
    <p:sldId xmlns:r="http://schemas.openxmlformats.org/officeDocument/2006/relationships" id="256" r:id="R31bb0b13705e4b02"/>
    <p:sldId xmlns:r="http://schemas.openxmlformats.org/officeDocument/2006/relationships" id="257" r:id="R287d6d1b210643b4"/>
    <p:sldId xmlns:r="http://schemas.openxmlformats.org/officeDocument/2006/relationships" id="258" r:id="R4627122bc32e4cbd"/>
    <p:sldId xmlns:r="http://schemas.openxmlformats.org/officeDocument/2006/relationships" id="259" r:id="R42a7cd41a47240aa"/>
    <p:sldId xmlns:r="http://schemas.openxmlformats.org/officeDocument/2006/relationships" id="260" r:id="Re67a8060f06244b2"/>
    <p:sldId xmlns:r="http://schemas.openxmlformats.org/officeDocument/2006/relationships" id="261" r:id="R72ba1243059d44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6bbc1e594d4844" /><Relationship Type="http://schemas.openxmlformats.org/officeDocument/2006/relationships/slide" Target="/ppt/slides/slide1.xml" Id="R31bb0b13705e4b02" /><Relationship Type="http://schemas.openxmlformats.org/officeDocument/2006/relationships/slide" Target="/ppt/slides/slide2.xml" Id="R287d6d1b210643b4" /><Relationship Type="http://schemas.openxmlformats.org/officeDocument/2006/relationships/slide" Target="/ppt/slides/slide3.xml" Id="R4627122bc32e4cbd" /><Relationship Type="http://schemas.openxmlformats.org/officeDocument/2006/relationships/slide" Target="/ppt/slides/slide4.xml" Id="R42a7cd41a47240aa" /><Relationship Type="http://schemas.openxmlformats.org/officeDocument/2006/relationships/slide" Target="/ppt/slides/slide5.xml" Id="Re67a8060f06244b2" /><Relationship Type="http://schemas.openxmlformats.org/officeDocument/2006/relationships/slide" Target="/ppt/slides/slide6.xml" Id="R72ba1243059d44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e8f2d02e7148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fa4924081b414f" /><Relationship Type="http://schemas.openxmlformats.org/officeDocument/2006/relationships/theme" Target="/ppt/slideMasters/theme/theme1.xml" Id="Rd7d91d53f24b43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fa4924081b414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22944ee05c40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2965a69c9e48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ae44fc68d345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5ce36640b941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dedd85a1bf4e3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94ab86a8b746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 INVEST 4 KAPITAL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 4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 INVEST 4 KAPITAL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 4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 4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 4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 INVEST 4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 4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930 386 413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 4 KAPITAL AS</a:t>
            </a:r>
          </a:p>
        </p:txBody>
      </p:sp>
    </p:spTree>
  </p:cSld>
  <p:clrMapOvr>
    <a:masterClrMapping xmlns:a="http://schemas.openxmlformats.org/drawingml/2006/main"/>
  </p:clrMapOvr>
</p:sld>
</file>