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c6c9124b1449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b169dbac4d4737"/>
  </p:sldMasterIdLst>
  <p:sldIdLst>
    <p:sldId xmlns:r="http://schemas.openxmlformats.org/officeDocument/2006/relationships" id="256" r:id="R2eeaa00211184325"/>
    <p:sldId xmlns:r="http://schemas.openxmlformats.org/officeDocument/2006/relationships" id="257" r:id="R46b17fce33904f7f"/>
    <p:sldId xmlns:r="http://schemas.openxmlformats.org/officeDocument/2006/relationships" id="258" r:id="R105579226e5a43c6"/>
    <p:sldId xmlns:r="http://schemas.openxmlformats.org/officeDocument/2006/relationships" id="259" r:id="Rfb908453006d4e45"/>
    <p:sldId xmlns:r="http://schemas.openxmlformats.org/officeDocument/2006/relationships" id="260" r:id="Rfd7c2a53f1cd4e4a"/>
    <p:sldId xmlns:r="http://schemas.openxmlformats.org/officeDocument/2006/relationships" id="261" r:id="R768cdffafce64368"/>
    <p:sldId xmlns:r="http://schemas.openxmlformats.org/officeDocument/2006/relationships" id="262" r:id="Ra31e1d6dd1e34a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b169dbac4d4737" /><Relationship Type="http://schemas.openxmlformats.org/officeDocument/2006/relationships/slide" Target="/ppt/slides/slide1.xml" Id="R2eeaa00211184325" /><Relationship Type="http://schemas.openxmlformats.org/officeDocument/2006/relationships/slide" Target="/ppt/slides/slide2.xml" Id="R46b17fce33904f7f" /><Relationship Type="http://schemas.openxmlformats.org/officeDocument/2006/relationships/slide" Target="/ppt/slides/slide3.xml" Id="R105579226e5a43c6" /><Relationship Type="http://schemas.openxmlformats.org/officeDocument/2006/relationships/slide" Target="/ppt/slides/slide4.xml" Id="Rfb908453006d4e45" /><Relationship Type="http://schemas.openxmlformats.org/officeDocument/2006/relationships/slide" Target="/ppt/slides/slide5.xml" Id="Rfd7c2a53f1cd4e4a" /><Relationship Type="http://schemas.openxmlformats.org/officeDocument/2006/relationships/slide" Target="/ppt/slides/slide6.xml" Id="R768cdffafce64368" /><Relationship Type="http://schemas.openxmlformats.org/officeDocument/2006/relationships/slide" Target="/ppt/slides/slide7.xml" Id="Ra31e1d6dd1e34a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fffe67508f4d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a1e6d0cce44e3" /><Relationship Type="http://schemas.openxmlformats.org/officeDocument/2006/relationships/theme" Target="/ppt/slideMasters/theme/theme1.xml" Id="R7c24bd4db0ed40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ba1e6d0cce44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ba20e4bf947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cf82d39b242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85a796cff44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d15d29cd040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3f02d47b145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c09e5ec334e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8d2049a1646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ROWA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WARMBRODT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Warmbrodt VVS AS, Hestehaven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