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042f1a236347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769f4a75cf472d"/>
  </p:sldMasterIdLst>
  <p:sldIdLst>
    <p:sldId xmlns:r="http://schemas.openxmlformats.org/officeDocument/2006/relationships" id="256" r:id="R251a12730a064b26"/>
    <p:sldId xmlns:r="http://schemas.openxmlformats.org/officeDocument/2006/relationships" id="257" r:id="R5f8f5b10eca246a7"/>
    <p:sldId xmlns:r="http://schemas.openxmlformats.org/officeDocument/2006/relationships" id="258" r:id="R92eb482cd73c480c"/>
    <p:sldId xmlns:r="http://schemas.openxmlformats.org/officeDocument/2006/relationships" id="259" r:id="R96d60f675d8648ae"/>
    <p:sldId xmlns:r="http://schemas.openxmlformats.org/officeDocument/2006/relationships" id="260" r:id="R45c014c57ec54cb8"/>
    <p:sldId xmlns:r="http://schemas.openxmlformats.org/officeDocument/2006/relationships" id="261" r:id="Rc3bafd4b88a146e8"/>
    <p:sldId xmlns:r="http://schemas.openxmlformats.org/officeDocument/2006/relationships" id="262" r:id="R23a7bdebd50145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69f4a75cf472d" /><Relationship Type="http://schemas.openxmlformats.org/officeDocument/2006/relationships/slide" Target="/ppt/slides/slide1.xml" Id="R251a12730a064b26" /><Relationship Type="http://schemas.openxmlformats.org/officeDocument/2006/relationships/slide" Target="/ppt/slides/slide2.xml" Id="R5f8f5b10eca246a7" /><Relationship Type="http://schemas.openxmlformats.org/officeDocument/2006/relationships/slide" Target="/ppt/slides/slide3.xml" Id="R92eb482cd73c480c" /><Relationship Type="http://schemas.openxmlformats.org/officeDocument/2006/relationships/slide" Target="/ppt/slides/slide4.xml" Id="R96d60f675d8648ae" /><Relationship Type="http://schemas.openxmlformats.org/officeDocument/2006/relationships/slide" Target="/ppt/slides/slide5.xml" Id="R45c014c57ec54cb8" /><Relationship Type="http://schemas.openxmlformats.org/officeDocument/2006/relationships/slide" Target="/ppt/slides/slide6.xml" Id="Rc3bafd4b88a146e8" /><Relationship Type="http://schemas.openxmlformats.org/officeDocument/2006/relationships/slide" Target="/ppt/slides/slide7.xml" Id="R23a7bdebd50145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cf7b458d974e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7d546e9d0491a" /><Relationship Type="http://schemas.openxmlformats.org/officeDocument/2006/relationships/theme" Target="/ppt/slideMasters/theme/theme1.xml" Id="R10edbf61687543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c7d546e9d049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1bdcf478b4b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fc11ebb1e44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cfa3273a04d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8535c7f7c43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04ba32cdc40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74a9435e64e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fc0931254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AMDAHL ODD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