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0f7e9ff20a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d823fd3154307"/>
  </p:sldMasterIdLst>
  <p:sldIdLst>
    <p:sldId xmlns:r="http://schemas.openxmlformats.org/officeDocument/2006/relationships" id="256" r:id="R11cce4a660a54678"/>
    <p:sldId xmlns:r="http://schemas.openxmlformats.org/officeDocument/2006/relationships" id="257" r:id="R8306d5f9ef9f466d"/>
    <p:sldId xmlns:r="http://schemas.openxmlformats.org/officeDocument/2006/relationships" id="258" r:id="Raa27e51a8c8a43b0"/>
    <p:sldId xmlns:r="http://schemas.openxmlformats.org/officeDocument/2006/relationships" id="259" r:id="R7d1cc27606c74ca1"/>
    <p:sldId xmlns:r="http://schemas.openxmlformats.org/officeDocument/2006/relationships" id="260" r:id="Re73bed1ffea44a05"/>
    <p:sldId xmlns:r="http://schemas.openxmlformats.org/officeDocument/2006/relationships" id="261" r:id="R53a3b819935c49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d823fd3154307" /><Relationship Type="http://schemas.openxmlformats.org/officeDocument/2006/relationships/slide" Target="/ppt/slides/slide1.xml" Id="R11cce4a660a54678" /><Relationship Type="http://schemas.openxmlformats.org/officeDocument/2006/relationships/slide" Target="/ppt/slides/slide2.xml" Id="R8306d5f9ef9f466d" /><Relationship Type="http://schemas.openxmlformats.org/officeDocument/2006/relationships/slide" Target="/ppt/slides/slide3.xml" Id="Raa27e51a8c8a43b0" /><Relationship Type="http://schemas.openxmlformats.org/officeDocument/2006/relationships/slide" Target="/ppt/slides/slide4.xml" Id="R7d1cc27606c74ca1" /><Relationship Type="http://schemas.openxmlformats.org/officeDocument/2006/relationships/slide" Target="/ppt/slides/slide5.xml" Id="Re73bed1ffea44a05" /><Relationship Type="http://schemas.openxmlformats.org/officeDocument/2006/relationships/slide" Target="/ppt/slides/slide6.xml" Id="R53a3b819935c49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235c2ddbb42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50aafd9540f9" /><Relationship Type="http://schemas.openxmlformats.org/officeDocument/2006/relationships/theme" Target="/ppt/slideMasters/theme/theme1.xml" Id="R7f2775e1bce74a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e50aafd9540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e88ab1e46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8ac575fda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d8cfdeb474b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dd99ef8aa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2bf8fc11045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61a4e17f0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