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fc1e98d18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53463ed4574ff8"/>
  </p:sldMasterIdLst>
  <p:sldIdLst>
    <p:sldId xmlns:r="http://schemas.openxmlformats.org/officeDocument/2006/relationships" id="256" r:id="Rbe409df510014df9"/>
    <p:sldId xmlns:r="http://schemas.openxmlformats.org/officeDocument/2006/relationships" id="257" r:id="Re000e9ca4e974095"/>
    <p:sldId xmlns:r="http://schemas.openxmlformats.org/officeDocument/2006/relationships" id="258" r:id="Ra4bc5b67979a4983"/>
    <p:sldId xmlns:r="http://schemas.openxmlformats.org/officeDocument/2006/relationships" id="259" r:id="Rd26103cb879a4e5e"/>
    <p:sldId xmlns:r="http://schemas.openxmlformats.org/officeDocument/2006/relationships" id="260" r:id="R239a9abf82764b1f"/>
    <p:sldId xmlns:r="http://schemas.openxmlformats.org/officeDocument/2006/relationships" id="261" r:id="R4e13750a8ca54d17"/>
    <p:sldId xmlns:r="http://schemas.openxmlformats.org/officeDocument/2006/relationships" id="262" r:id="Rf438a8739d94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3463ed4574ff8" /><Relationship Type="http://schemas.openxmlformats.org/officeDocument/2006/relationships/slide" Target="/ppt/slides/slide1.xml" Id="Rbe409df510014df9" /><Relationship Type="http://schemas.openxmlformats.org/officeDocument/2006/relationships/slide" Target="/ppt/slides/slide2.xml" Id="Re000e9ca4e974095" /><Relationship Type="http://schemas.openxmlformats.org/officeDocument/2006/relationships/slide" Target="/ppt/slides/slide3.xml" Id="Ra4bc5b67979a4983" /><Relationship Type="http://schemas.openxmlformats.org/officeDocument/2006/relationships/slide" Target="/ppt/slides/slide4.xml" Id="Rd26103cb879a4e5e" /><Relationship Type="http://schemas.openxmlformats.org/officeDocument/2006/relationships/slide" Target="/ppt/slides/slide5.xml" Id="R239a9abf82764b1f" /><Relationship Type="http://schemas.openxmlformats.org/officeDocument/2006/relationships/slide" Target="/ppt/slides/slide6.xml" Id="R4e13750a8ca54d17" /><Relationship Type="http://schemas.openxmlformats.org/officeDocument/2006/relationships/slide" Target="/ppt/slides/slide7.xml" Id="Rf438a8739d94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3aabb3168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53ea00eee447b" /><Relationship Type="http://schemas.openxmlformats.org/officeDocument/2006/relationships/theme" Target="/ppt/slideMasters/theme/theme1.xml" Id="Rabba592eb077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153ea00eee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7ab27a86045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6609752024b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4bd768328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88bdb7a4d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89d46a85449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13d70e1c641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83b627d1a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ILRØS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2 390 473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SØRLI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