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15d1b6cc7541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6a2163cc4149ba"/>
  </p:sldMasterIdLst>
  <p:sldIdLst>
    <p:sldId xmlns:r="http://schemas.openxmlformats.org/officeDocument/2006/relationships" id="256" r:id="R72a396cf4feb48eb"/>
    <p:sldId xmlns:r="http://schemas.openxmlformats.org/officeDocument/2006/relationships" id="257" r:id="R8dc6e152a10a46ae"/>
    <p:sldId xmlns:r="http://schemas.openxmlformats.org/officeDocument/2006/relationships" id="258" r:id="Rc192d408f51146ba"/>
    <p:sldId xmlns:r="http://schemas.openxmlformats.org/officeDocument/2006/relationships" id="259" r:id="Rde3dddc8323040d8"/>
    <p:sldId xmlns:r="http://schemas.openxmlformats.org/officeDocument/2006/relationships" id="260" r:id="R6ea89625550d4223"/>
    <p:sldId xmlns:r="http://schemas.openxmlformats.org/officeDocument/2006/relationships" id="261" r:id="R252a4381493f44e3"/>
    <p:sldId xmlns:r="http://schemas.openxmlformats.org/officeDocument/2006/relationships" id="262" r:id="Rf756f881c8e243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a2163cc4149ba" /><Relationship Type="http://schemas.openxmlformats.org/officeDocument/2006/relationships/slide" Target="/ppt/slides/slide1.xml" Id="R72a396cf4feb48eb" /><Relationship Type="http://schemas.openxmlformats.org/officeDocument/2006/relationships/slide" Target="/ppt/slides/slide2.xml" Id="R8dc6e152a10a46ae" /><Relationship Type="http://schemas.openxmlformats.org/officeDocument/2006/relationships/slide" Target="/ppt/slides/slide3.xml" Id="Rc192d408f51146ba" /><Relationship Type="http://schemas.openxmlformats.org/officeDocument/2006/relationships/slide" Target="/ppt/slides/slide4.xml" Id="Rde3dddc8323040d8" /><Relationship Type="http://schemas.openxmlformats.org/officeDocument/2006/relationships/slide" Target="/ppt/slides/slide5.xml" Id="R6ea89625550d4223" /><Relationship Type="http://schemas.openxmlformats.org/officeDocument/2006/relationships/slide" Target="/ppt/slides/slide6.xml" Id="R252a4381493f44e3" /><Relationship Type="http://schemas.openxmlformats.org/officeDocument/2006/relationships/slide" Target="/ppt/slides/slide7.xml" Id="Rf756f881c8e243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d89ad1816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8f4add7e04385" /><Relationship Type="http://schemas.openxmlformats.org/officeDocument/2006/relationships/theme" Target="/ppt/slideMasters/theme/theme1.xml" Id="Rfef95b962e7449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58f4add7e043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bcf4e3e6d4b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c7cc927af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85b6bbcec4d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0d4d5e62344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9e0d5b6b841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e4754a1e3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7b0e210e441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