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b4a526f7ff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bdc6f2f894909"/>
  </p:sldMasterIdLst>
  <p:sldIdLst>
    <p:sldId xmlns:r="http://schemas.openxmlformats.org/officeDocument/2006/relationships" id="256" r:id="R484c61aa9d8e4191"/>
    <p:sldId xmlns:r="http://schemas.openxmlformats.org/officeDocument/2006/relationships" id="257" r:id="Rf3b1cb10ee014a6d"/>
    <p:sldId xmlns:r="http://schemas.openxmlformats.org/officeDocument/2006/relationships" id="258" r:id="R2927230fba684de9"/>
    <p:sldId xmlns:r="http://schemas.openxmlformats.org/officeDocument/2006/relationships" id="259" r:id="R33b5cb9b611f435f"/>
    <p:sldId xmlns:r="http://schemas.openxmlformats.org/officeDocument/2006/relationships" id="260" r:id="Rb157afbf4b7f425b"/>
    <p:sldId xmlns:r="http://schemas.openxmlformats.org/officeDocument/2006/relationships" id="261" r:id="R891e0646a3fc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bdc6f2f894909" /><Relationship Type="http://schemas.openxmlformats.org/officeDocument/2006/relationships/slide" Target="/ppt/slides/slide1.xml" Id="R484c61aa9d8e4191" /><Relationship Type="http://schemas.openxmlformats.org/officeDocument/2006/relationships/slide" Target="/ppt/slides/slide2.xml" Id="Rf3b1cb10ee014a6d" /><Relationship Type="http://schemas.openxmlformats.org/officeDocument/2006/relationships/slide" Target="/ppt/slides/slide3.xml" Id="R2927230fba684de9" /><Relationship Type="http://schemas.openxmlformats.org/officeDocument/2006/relationships/slide" Target="/ppt/slides/slide4.xml" Id="R33b5cb9b611f435f" /><Relationship Type="http://schemas.openxmlformats.org/officeDocument/2006/relationships/slide" Target="/ppt/slides/slide5.xml" Id="Rb157afbf4b7f425b" /><Relationship Type="http://schemas.openxmlformats.org/officeDocument/2006/relationships/slide" Target="/ppt/slides/slide6.xml" Id="R891e0646a3fc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28292a6c4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f91d3b8d94295" /><Relationship Type="http://schemas.openxmlformats.org/officeDocument/2006/relationships/theme" Target="/ppt/slideMasters/theme/theme1.xml" Id="R6fc4b3d166fc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0f91d3b8d9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db64371c3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efad722d24f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772cd26f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c864372841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dd2cf64d1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bd8cd3c7b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