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779ed5363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198c1fdfb41bf"/>
  </p:sldMasterIdLst>
  <p:sldIdLst>
    <p:sldId xmlns:r="http://schemas.openxmlformats.org/officeDocument/2006/relationships" id="256" r:id="R58cf5e9926cb4684"/>
    <p:sldId xmlns:r="http://schemas.openxmlformats.org/officeDocument/2006/relationships" id="257" r:id="R1ac56d32c9f340f9"/>
    <p:sldId xmlns:r="http://schemas.openxmlformats.org/officeDocument/2006/relationships" id="258" r:id="R292b0482b9a84c18"/>
    <p:sldId xmlns:r="http://schemas.openxmlformats.org/officeDocument/2006/relationships" id="259" r:id="R312775381b30498d"/>
    <p:sldId xmlns:r="http://schemas.openxmlformats.org/officeDocument/2006/relationships" id="260" r:id="R857688232f79418e"/>
    <p:sldId xmlns:r="http://schemas.openxmlformats.org/officeDocument/2006/relationships" id="261" r:id="R54082cc93ecb4c69"/>
    <p:sldId xmlns:r="http://schemas.openxmlformats.org/officeDocument/2006/relationships" id="262" r:id="Rb3f6caad251f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198c1fdfb41bf" /><Relationship Type="http://schemas.openxmlformats.org/officeDocument/2006/relationships/slide" Target="/ppt/slides/slide1.xml" Id="R58cf5e9926cb4684" /><Relationship Type="http://schemas.openxmlformats.org/officeDocument/2006/relationships/slide" Target="/ppt/slides/slide2.xml" Id="R1ac56d32c9f340f9" /><Relationship Type="http://schemas.openxmlformats.org/officeDocument/2006/relationships/slide" Target="/ppt/slides/slide3.xml" Id="R292b0482b9a84c18" /><Relationship Type="http://schemas.openxmlformats.org/officeDocument/2006/relationships/slide" Target="/ppt/slides/slide4.xml" Id="R312775381b30498d" /><Relationship Type="http://schemas.openxmlformats.org/officeDocument/2006/relationships/slide" Target="/ppt/slides/slide5.xml" Id="R857688232f79418e" /><Relationship Type="http://schemas.openxmlformats.org/officeDocument/2006/relationships/slide" Target="/ppt/slides/slide6.xml" Id="R54082cc93ecb4c69" /><Relationship Type="http://schemas.openxmlformats.org/officeDocument/2006/relationships/slide" Target="/ppt/slides/slide7.xml" Id="Rb3f6caad251f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eb11f659e4b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831868dd4e31" /><Relationship Type="http://schemas.openxmlformats.org/officeDocument/2006/relationships/theme" Target="/ppt/slideMasters/theme/theme1.xml" Id="Rbcbc9441f056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8f831868dd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c38685692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59698eb14f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8e85f8476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72ac386dc4e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f3914127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ac656d4b044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7feed8e49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