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62e59605a54a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10c2c9b0b040e5"/>
  </p:sldMasterIdLst>
  <p:sldIdLst>
    <p:sldId xmlns:r="http://schemas.openxmlformats.org/officeDocument/2006/relationships" id="256" r:id="R523d75fee0224dbb"/>
    <p:sldId xmlns:r="http://schemas.openxmlformats.org/officeDocument/2006/relationships" id="257" r:id="Rdc5e61c89c3e4c06"/>
    <p:sldId xmlns:r="http://schemas.openxmlformats.org/officeDocument/2006/relationships" id="258" r:id="R4211eb05efd24bd6"/>
    <p:sldId xmlns:r="http://schemas.openxmlformats.org/officeDocument/2006/relationships" id="259" r:id="R85da057256b34ad2"/>
    <p:sldId xmlns:r="http://schemas.openxmlformats.org/officeDocument/2006/relationships" id="260" r:id="Rd56a437097cf4faa"/>
    <p:sldId xmlns:r="http://schemas.openxmlformats.org/officeDocument/2006/relationships" id="261" r:id="Rcd31e9e428b54716"/>
    <p:sldId xmlns:r="http://schemas.openxmlformats.org/officeDocument/2006/relationships" id="262" r:id="Rab6ca573dfea43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10c2c9b0b040e5" /><Relationship Type="http://schemas.openxmlformats.org/officeDocument/2006/relationships/slide" Target="/ppt/slides/slide1.xml" Id="R523d75fee0224dbb" /><Relationship Type="http://schemas.openxmlformats.org/officeDocument/2006/relationships/slide" Target="/ppt/slides/slide2.xml" Id="Rdc5e61c89c3e4c06" /><Relationship Type="http://schemas.openxmlformats.org/officeDocument/2006/relationships/slide" Target="/ppt/slides/slide3.xml" Id="R4211eb05efd24bd6" /><Relationship Type="http://schemas.openxmlformats.org/officeDocument/2006/relationships/slide" Target="/ppt/slides/slide4.xml" Id="R85da057256b34ad2" /><Relationship Type="http://schemas.openxmlformats.org/officeDocument/2006/relationships/slide" Target="/ppt/slides/slide5.xml" Id="Rd56a437097cf4faa" /><Relationship Type="http://schemas.openxmlformats.org/officeDocument/2006/relationships/slide" Target="/ppt/slides/slide6.xml" Id="Rcd31e9e428b54716" /><Relationship Type="http://schemas.openxmlformats.org/officeDocument/2006/relationships/slide" Target="/ppt/slides/slide7.xml" Id="Rab6ca573dfea43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a57972270b4c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b1f7c25c44ac0" /><Relationship Type="http://schemas.openxmlformats.org/officeDocument/2006/relationships/theme" Target="/ppt/slideMasters/theme/theme1.xml" Id="Re6fa8e2e2a844a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cb1f7c25c44a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278776b384a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589fc681546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c54b2b8d646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78bd590ff42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7866f676040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def02adc243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a6a64bc674c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EGGE &amp; ØEN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EGGE &amp; ØEN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−213 328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7 054 020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16 364 092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174 412 811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MCE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Korskirkeallmenningen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930 462 365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