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69ec77f5c444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d309e310af4e3c"/>
  </p:sldMasterIdLst>
  <p:sldIdLst>
    <p:sldId xmlns:r="http://schemas.openxmlformats.org/officeDocument/2006/relationships" id="256" r:id="R995ff53e364a4e23"/>
    <p:sldId xmlns:r="http://schemas.openxmlformats.org/officeDocument/2006/relationships" id="257" r:id="R0bd57398fcac4414"/>
    <p:sldId xmlns:r="http://schemas.openxmlformats.org/officeDocument/2006/relationships" id="258" r:id="R3884be5559ae476a"/>
    <p:sldId xmlns:r="http://schemas.openxmlformats.org/officeDocument/2006/relationships" id="259" r:id="Rca99c528601d453e"/>
    <p:sldId xmlns:r="http://schemas.openxmlformats.org/officeDocument/2006/relationships" id="260" r:id="R5f563c0b1b84480f"/>
    <p:sldId xmlns:r="http://schemas.openxmlformats.org/officeDocument/2006/relationships" id="261" r:id="Rce21ba4cd6c14bbf"/>
    <p:sldId xmlns:r="http://schemas.openxmlformats.org/officeDocument/2006/relationships" id="262" r:id="Rbf104d5f6f3e4d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d309e310af4e3c" /><Relationship Type="http://schemas.openxmlformats.org/officeDocument/2006/relationships/slide" Target="/ppt/slides/slide1.xml" Id="R995ff53e364a4e23" /><Relationship Type="http://schemas.openxmlformats.org/officeDocument/2006/relationships/slide" Target="/ppt/slides/slide2.xml" Id="R0bd57398fcac4414" /><Relationship Type="http://schemas.openxmlformats.org/officeDocument/2006/relationships/slide" Target="/ppt/slides/slide3.xml" Id="R3884be5559ae476a" /><Relationship Type="http://schemas.openxmlformats.org/officeDocument/2006/relationships/slide" Target="/ppt/slides/slide4.xml" Id="Rca99c528601d453e" /><Relationship Type="http://schemas.openxmlformats.org/officeDocument/2006/relationships/slide" Target="/ppt/slides/slide5.xml" Id="R5f563c0b1b84480f" /><Relationship Type="http://schemas.openxmlformats.org/officeDocument/2006/relationships/slide" Target="/ppt/slides/slide6.xml" Id="Rce21ba4cd6c14bbf" /><Relationship Type="http://schemas.openxmlformats.org/officeDocument/2006/relationships/slide" Target="/ppt/slides/slide7.xml" Id="Rbf104d5f6f3e4d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dc7c0d49ff41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3e11b3fce4255" /><Relationship Type="http://schemas.openxmlformats.org/officeDocument/2006/relationships/theme" Target="/ppt/slideMasters/theme/theme1.xml" Id="R00f66de7475d4d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33e11b3fce42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ad7bde84041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ae86191eb4d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08f39d69d44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54de0b49b45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325f674f349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3f16308cd43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c817b1fca46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NICOLINE 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NICOLINE 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248 313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5 590 258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5 593 400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VICTOR SIBBERN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HENRIK SIBBERN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