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e8d8fb4064c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3ee4415cd4039"/>
  </p:sldMasterIdLst>
  <p:sldIdLst>
    <p:sldId xmlns:r="http://schemas.openxmlformats.org/officeDocument/2006/relationships" id="256" r:id="Rad459de69c384c5d"/>
    <p:sldId xmlns:r="http://schemas.openxmlformats.org/officeDocument/2006/relationships" id="257" r:id="Re029ee65b9294033"/>
    <p:sldId xmlns:r="http://schemas.openxmlformats.org/officeDocument/2006/relationships" id="258" r:id="R310cbb7c96a34f9e"/>
    <p:sldId xmlns:r="http://schemas.openxmlformats.org/officeDocument/2006/relationships" id="259" r:id="Rc70e1a075bc94a86"/>
    <p:sldId xmlns:r="http://schemas.openxmlformats.org/officeDocument/2006/relationships" id="260" r:id="Rb476ab007dbb437f"/>
    <p:sldId xmlns:r="http://schemas.openxmlformats.org/officeDocument/2006/relationships" id="261" r:id="R4a6b09b3bd4e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3ee4415cd4039" /><Relationship Type="http://schemas.openxmlformats.org/officeDocument/2006/relationships/slide" Target="/ppt/slides/slide1.xml" Id="Rad459de69c384c5d" /><Relationship Type="http://schemas.openxmlformats.org/officeDocument/2006/relationships/slide" Target="/ppt/slides/slide2.xml" Id="Re029ee65b9294033" /><Relationship Type="http://schemas.openxmlformats.org/officeDocument/2006/relationships/slide" Target="/ppt/slides/slide3.xml" Id="R310cbb7c96a34f9e" /><Relationship Type="http://schemas.openxmlformats.org/officeDocument/2006/relationships/slide" Target="/ppt/slides/slide4.xml" Id="Rc70e1a075bc94a86" /><Relationship Type="http://schemas.openxmlformats.org/officeDocument/2006/relationships/slide" Target="/ppt/slides/slide5.xml" Id="Rb476ab007dbb437f" /><Relationship Type="http://schemas.openxmlformats.org/officeDocument/2006/relationships/slide" Target="/ppt/slides/slide6.xml" Id="R4a6b09b3bd4e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922041360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6d38aab2c427e" /><Relationship Type="http://schemas.openxmlformats.org/officeDocument/2006/relationships/theme" Target="/ppt/slideMasters/theme/theme1.xml" Id="R54351f506cb94d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6d38aab2c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587825f90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18566171d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8a6b7b10c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c93229be948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49ddfe871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ec806f63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