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ed8c77f20145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3ffcbb2b2e402c"/>
  </p:sldMasterIdLst>
  <p:sldIdLst>
    <p:sldId xmlns:r="http://schemas.openxmlformats.org/officeDocument/2006/relationships" id="256" r:id="Recc4cbbc279d45e1"/>
    <p:sldId xmlns:r="http://schemas.openxmlformats.org/officeDocument/2006/relationships" id="257" r:id="R3381e02fe4074304"/>
    <p:sldId xmlns:r="http://schemas.openxmlformats.org/officeDocument/2006/relationships" id="258" r:id="R982cd8b8da534263"/>
    <p:sldId xmlns:r="http://schemas.openxmlformats.org/officeDocument/2006/relationships" id="259" r:id="R1685927db4594d7a"/>
    <p:sldId xmlns:r="http://schemas.openxmlformats.org/officeDocument/2006/relationships" id="260" r:id="R1ce1a46d782f4436"/>
    <p:sldId xmlns:r="http://schemas.openxmlformats.org/officeDocument/2006/relationships" id="261" r:id="Rd6426ca596984a27"/>
    <p:sldId xmlns:r="http://schemas.openxmlformats.org/officeDocument/2006/relationships" id="262" r:id="Rd4c1ca6f811a4f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3ffcbb2b2e402c" /><Relationship Type="http://schemas.openxmlformats.org/officeDocument/2006/relationships/slide" Target="/ppt/slides/slide1.xml" Id="Recc4cbbc279d45e1" /><Relationship Type="http://schemas.openxmlformats.org/officeDocument/2006/relationships/slide" Target="/ppt/slides/slide2.xml" Id="R3381e02fe4074304" /><Relationship Type="http://schemas.openxmlformats.org/officeDocument/2006/relationships/slide" Target="/ppt/slides/slide3.xml" Id="R982cd8b8da534263" /><Relationship Type="http://schemas.openxmlformats.org/officeDocument/2006/relationships/slide" Target="/ppt/slides/slide4.xml" Id="R1685927db4594d7a" /><Relationship Type="http://schemas.openxmlformats.org/officeDocument/2006/relationships/slide" Target="/ppt/slides/slide5.xml" Id="R1ce1a46d782f4436" /><Relationship Type="http://schemas.openxmlformats.org/officeDocument/2006/relationships/slide" Target="/ppt/slides/slide6.xml" Id="Rd6426ca596984a27" /><Relationship Type="http://schemas.openxmlformats.org/officeDocument/2006/relationships/slide" Target="/ppt/slides/slide7.xml" Id="Rd4c1ca6f811a4f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a56ca21df042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745e00ff440f0" /><Relationship Type="http://schemas.openxmlformats.org/officeDocument/2006/relationships/theme" Target="/ppt/slideMasters/theme/theme1.xml" Id="R0cbf61bf321c4d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1745e00ff440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11461e91e48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9eebd47964d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22dcf65a543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a4d7375b442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f4b0822004b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5d4a452b546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162ec4bb94a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VAAGE VERDI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VAAGE VERDI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178 248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2 288 293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2 288 293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VAAGE MARTINSEN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PETER GRANBERG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 WERNER SCHULZ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MÅRTEN JACOBSSON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SØVIK  –  10,6 %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BAKKEJORD AS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Furuheimvegen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3712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