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52b3f82a3840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c6a0eeeb184eaa"/>
  </p:sldMasterIdLst>
  <p:sldIdLst>
    <p:sldId xmlns:r="http://schemas.openxmlformats.org/officeDocument/2006/relationships" id="256" r:id="R34036b4e0c194c58"/>
    <p:sldId xmlns:r="http://schemas.openxmlformats.org/officeDocument/2006/relationships" id="257" r:id="R05ecc22e1e6c4060"/>
    <p:sldId xmlns:r="http://schemas.openxmlformats.org/officeDocument/2006/relationships" id="258" r:id="R5f5ffe6998184b83"/>
    <p:sldId xmlns:r="http://schemas.openxmlformats.org/officeDocument/2006/relationships" id="259" r:id="Raece48a8928a4c7d"/>
    <p:sldId xmlns:r="http://schemas.openxmlformats.org/officeDocument/2006/relationships" id="260" r:id="R8f00d138d90d4370"/>
    <p:sldId xmlns:r="http://schemas.openxmlformats.org/officeDocument/2006/relationships" id="261" r:id="R9dad3d51d4864c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6a0eeeb184eaa" /><Relationship Type="http://schemas.openxmlformats.org/officeDocument/2006/relationships/slide" Target="/ppt/slides/slide1.xml" Id="R34036b4e0c194c58" /><Relationship Type="http://schemas.openxmlformats.org/officeDocument/2006/relationships/slide" Target="/ppt/slides/slide2.xml" Id="R05ecc22e1e6c4060" /><Relationship Type="http://schemas.openxmlformats.org/officeDocument/2006/relationships/slide" Target="/ppt/slides/slide3.xml" Id="R5f5ffe6998184b83" /><Relationship Type="http://schemas.openxmlformats.org/officeDocument/2006/relationships/slide" Target="/ppt/slides/slide4.xml" Id="Raece48a8928a4c7d" /><Relationship Type="http://schemas.openxmlformats.org/officeDocument/2006/relationships/slide" Target="/ppt/slides/slide5.xml" Id="R8f00d138d90d4370" /><Relationship Type="http://schemas.openxmlformats.org/officeDocument/2006/relationships/slide" Target="/ppt/slides/slide6.xml" Id="R9dad3d51d4864c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c097bf2f44c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c418457a94f5b" /><Relationship Type="http://schemas.openxmlformats.org/officeDocument/2006/relationships/theme" Target="/ppt/slideMasters/theme/theme1.xml" Id="R19acea5616a740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5c418457a94f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539f057d246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54282e1dd42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3bd59eb0b4a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b703a874a44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335ef688947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359dce66a4f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