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38c6f284064e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b2585d4287478d"/>
  </p:sldMasterIdLst>
  <p:sldIdLst>
    <p:sldId xmlns:r="http://schemas.openxmlformats.org/officeDocument/2006/relationships" id="256" r:id="Ref88642235bd4fb1"/>
    <p:sldId xmlns:r="http://schemas.openxmlformats.org/officeDocument/2006/relationships" id="257" r:id="Rb8d2331b3f214463"/>
    <p:sldId xmlns:r="http://schemas.openxmlformats.org/officeDocument/2006/relationships" id="258" r:id="Rc310bf32343d44c9"/>
    <p:sldId xmlns:r="http://schemas.openxmlformats.org/officeDocument/2006/relationships" id="259" r:id="Rd4d7c695335144ea"/>
    <p:sldId xmlns:r="http://schemas.openxmlformats.org/officeDocument/2006/relationships" id="260" r:id="Re96fbacd3ef34ff9"/>
    <p:sldId xmlns:r="http://schemas.openxmlformats.org/officeDocument/2006/relationships" id="261" r:id="R73c73e6e52a74b50"/>
    <p:sldId xmlns:r="http://schemas.openxmlformats.org/officeDocument/2006/relationships" id="262" r:id="R24e2dc3526d343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b2585d4287478d" /><Relationship Type="http://schemas.openxmlformats.org/officeDocument/2006/relationships/slide" Target="/ppt/slides/slide1.xml" Id="Ref88642235bd4fb1" /><Relationship Type="http://schemas.openxmlformats.org/officeDocument/2006/relationships/slide" Target="/ppt/slides/slide2.xml" Id="Rb8d2331b3f214463" /><Relationship Type="http://schemas.openxmlformats.org/officeDocument/2006/relationships/slide" Target="/ppt/slides/slide3.xml" Id="Rc310bf32343d44c9" /><Relationship Type="http://schemas.openxmlformats.org/officeDocument/2006/relationships/slide" Target="/ppt/slides/slide4.xml" Id="Rd4d7c695335144ea" /><Relationship Type="http://schemas.openxmlformats.org/officeDocument/2006/relationships/slide" Target="/ppt/slides/slide5.xml" Id="Re96fbacd3ef34ff9" /><Relationship Type="http://schemas.openxmlformats.org/officeDocument/2006/relationships/slide" Target="/ppt/slides/slide6.xml" Id="R73c73e6e52a74b50" /><Relationship Type="http://schemas.openxmlformats.org/officeDocument/2006/relationships/slide" Target="/ppt/slides/slide7.xml" Id="R24e2dc3526d343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f56b09ea974f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3e67b81f74b62" /><Relationship Type="http://schemas.openxmlformats.org/officeDocument/2006/relationships/theme" Target="/ppt/slideMasters/theme/theme1.xml" Id="Rb35bfa05c9604a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23e67b81f74b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f6d8fc4c941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4484704f5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f342a30ff47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fd6a72e2e41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f2027d0b74f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aa8c3dc1c4e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5c11fce09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MOJ-INVEST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MOJ-INVEST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3 233 409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Måssåhatten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