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740a42650048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da797cd6194216"/>
  </p:sldMasterIdLst>
  <p:sldIdLst>
    <p:sldId xmlns:r="http://schemas.openxmlformats.org/officeDocument/2006/relationships" id="256" r:id="R841ef5ed92a54922"/>
    <p:sldId xmlns:r="http://schemas.openxmlformats.org/officeDocument/2006/relationships" id="257" r:id="Ra29ed5e7386d4481"/>
    <p:sldId xmlns:r="http://schemas.openxmlformats.org/officeDocument/2006/relationships" id="258" r:id="Rcba961f6afe3485b"/>
    <p:sldId xmlns:r="http://schemas.openxmlformats.org/officeDocument/2006/relationships" id="259" r:id="R11bcd258a56c4357"/>
    <p:sldId xmlns:r="http://schemas.openxmlformats.org/officeDocument/2006/relationships" id="260" r:id="R6bdd971acddb4e21"/>
    <p:sldId xmlns:r="http://schemas.openxmlformats.org/officeDocument/2006/relationships" id="261" r:id="R33a5d869f9da4e0a"/>
    <p:sldId xmlns:r="http://schemas.openxmlformats.org/officeDocument/2006/relationships" id="262" r:id="R25893a36c5b0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da797cd6194216" /><Relationship Type="http://schemas.openxmlformats.org/officeDocument/2006/relationships/slide" Target="/ppt/slides/slide1.xml" Id="R841ef5ed92a54922" /><Relationship Type="http://schemas.openxmlformats.org/officeDocument/2006/relationships/slide" Target="/ppt/slides/slide2.xml" Id="Ra29ed5e7386d4481" /><Relationship Type="http://schemas.openxmlformats.org/officeDocument/2006/relationships/slide" Target="/ppt/slides/slide3.xml" Id="Rcba961f6afe3485b" /><Relationship Type="http://schemas.openxmlformats.org/officeDocument/2006/relationships/slide" Target="/ppt/slides/slide4.xml" Id="R11bcd258a56c4357" /><Relationship Type="http://schemas.openxmlformats.org/officeDocument/2006/relationships/slide" Target="/ppt/slides/slide5.xml" Id="R6bdd971acddb4e21" /><Relationship Type="http://schemas.openxmlformats.org/officeDocument/2006/relationships/slide" Target="/ppt/slides/slide6.xml" Id="R33a5d869f9da4e0a" /><Relationship Type="http://schemas.openxmlformats.org/officeDocument/2006/relationships/slide" Target="/ppt/slides/slide7.xml" Id="R25893a36c5b0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bcf5800cb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7c85245ea4950" /><Relationship Type="http://schemas.openxmlformats.org/officeDocument/2006/relationships/theme" Target="/ppt/slideMasters/theme/theme1.xml" Id="R6e0c1f7cd724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7c85245ea49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61ea49b1a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7b27e28ed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e0bbae03a40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25e06f54b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36ecb2e0a41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3449813ab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ed79e15bd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AVBLÅST FOR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867 652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DJØNNE TROND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930 469 912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AVBLÅST FOR HOLDING AS</a:t>
            </a:r>
          </a:p>
        </p:txBody>
      </p:sp>
    </p:spTree>
  </p:cSld>
  <p:clrMapOvr>
    <a:masterClrMapping xmlns:a="http://schemas.openxmlformats.org/drawingml/2006/main"/>
  </p:clrMapOvr>
</p:sld>
</file>