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1c6e0b0b8242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0c0b3e21d843cb"/>
  </p:sldMasterIdLst>
  <p:sldIdLst>
    <p:sldId xmlns:r="http://schemas.openxmlformats.org/officeDocument/2006/relationships" id="256" r:id="Rc12f21ce3db74b59"/>
    <p:sldId xmlns:r="http://schemas.openxmlformats.org/officeDocument/2006/relationships" id="257" r:id="R4afd8619229a4958"/>
    <p:sldId xmlns:r="http://schemas.openxmlformats.org/officeDocument/2006/relationships" id="258" r:id="R84a4e3fa9780482d"/>
    <p:sldId xmlns:r="http://schemas.openxmlformats.org/officeDocument/2006/relationships" id="259" r:id="Ra98f9cb7e908437a"/>
    <p:sldId xmlns:r="http://schemas.openxmlformats.org/officeDocument/2006/relationships" id="260" r:id="R41884695a66144e8"/>
    <p:sldId xmlns:r="http://schemas.openxmlformats.org/officeDocument/2006/relationships" id="261" r:id="R73b2760a93124c9e"/>
    <p:sldId xmlns:r="http://schemas.openxmlformats.org/officeDocument/2006/relationships" id="262" r:id="R3fafbe0c732441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0c0b3e21d843cb" /><Relationship Type="http://schemas.openxmlformats.org/officeDocument/2006/relationships/slide" Target="/ppt/slides/slide1.xml" Id="Rc12f21ce3db74b59" /><Relationship Type="http://schemas.openxmlformats.org/officeDocument/2006/relationships/slide" Target="/ppt/slides/slide2.xml" Id="R4afd8619229a4958" /><Relationship Type="http://schemas.openxmlformats.org/officeDocument/2006/relationships/slide" Target="/ppt/slides/slide3.xml" Id="R84a4e3fa9780482d" /><Relationship Type="http://schemas.openxmlformats.org/officeDocument/2006/relationships/slide" Target="/ppt/slides/slide4.xml" Id="Ra98f9cb7e908437a" /><Relationship Type="http://schemas.openxmlformats.org/officeDocument/2006/relationships/slide" Target="/ppt/slides/slide5.xml" Id="R41884695a66144e8" /><Relationship Type="http://schemas.openxmlformats.org/officeDocument/2006/relationships/slide" Target="/ppt/slides/slide6.xml" Id="R73b2760a93124c9e" /><Relationship Type="http://schemas.openxmlformats.org/officeDocument/2006/relationships/slide" Target="/ppt/slides/slide7.xml" Id="R3fafbe0c732441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cf4a08c1a749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21f7c47954c79" /><Relationship Type="http://schemas.openxmlformats.org/officeDocument/2006/relationships/theme" Target="/ppt/slideMasters/theme/theme1.xml" Id="R50179237b2824e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421f7c47954c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1b0f24653e42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4822f7baf440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f92433dfc34f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5900756dd43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fd44c081a4c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09d09b09b4a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0e3624c1a45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RAVNEBERG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RAVNEBERG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RAVNEBERG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RAVNEBERG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RAVNEBERG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RAVNEBERG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121 074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RAVNEBERG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RAVNEBERG JØRGEN ANDRÉ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RAVNEBERG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Frognerveien 14C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930 472 921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RAVNEBERG HOLDING AS</a:t>
            </a:r>
          </a:p>
        </p:txBody>
      </p:sp>
    </p:spTree>
  </p:cSld>
  <p:clrMapOvr>
    <a:masterClrMapping xmlns:a="http://schemas.openxmlformats.org/drawingml/2006/main"/>
  </p:clrMapOvr>
</p:sld>
</file>