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b4fea2ba94b459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4aee29f3f634ffc"/>
  </p:sldMasterIdLst>
  <p:sldIdLst>
    <p:sldId xmlns:r="http://schemas.openxmlformats.org/officeDocument/2006/relationships" id="256" r:id="Rcb5424b7f4234d6f"/>
    <p:sldId xmlns:r="http://schemas.openxmlformats.org/officeDocument/2006/relationships" id="257" r:id="R08e11ccd099547b7"/>
    <p:sldId xmlns:r="http://schemas.openxmlformats.org/officeDocument/2006/relationships" id="258" r:id="R863bf1d4107b4c11"/>
    <p:sldId xmlns:r="http://schemas.openxmlformats.org/officeDocument/2006/relationships" id="259" r:id="R3f10dd7ea3864f65"/>
    <p:sldId xmlns:r="http://schemas.openxmlformats.org/officeDocument/2006/relationships" id="260" r:id="R17633eeb76bd45d0"/>
    <p:sldId xmlns:r="http://schemas.openxmlformats.org/officeDocument/2006/relationships" id="261" r:id="Re6b16d5e5c9b4b1b"/>
    <p:sldId xmlns:r="http://schemas.openxmlformats.org/officeDocument/2006/relationships" id="262" r:id="R5e8d7a2056ac405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aee29f3f634ffc" /><Relationship Type="http://schemas.openxmlformats.org/officeDocument/2006/relationships/slide" Target="/ppt/slides/slide1.xml" Id="Rcb5424b7f4234d6f" /><Relationship Type="http://schemas.openxmlformats.org/officeDocument/2006/relationships/slide" Target="/ppt/slides/slide2.xml" Id="R08e11ccd099547b7" /><Relationship Type="http://schemas.openxmlformats.org/officeDocument/2006/relationships/slide" Target="/ppt/slides/slide3.xml" Id="R863bf1d4107b4c11" /><Relationship Type="http://schemas.openxmlformats.org/officeDocument/2006/relationships/slide" Target="/ppt/slides/slide4.xml" Id="R3f10dd7ea3864f65" /><Relationship Type="http://schemas.openxmlformats.org/officeDocument/2006/relationships/slide" Target="/ppt/slides/slide5.xml" Id="R17633eeb76bd45d0" /><Relationship Type="http://schemas.openxmlformats.org/officeDocument/2006/relationships/slide" Target="/ppt/slides/slide6.xml" Id="Re6b16d5e5c9b4b1b" /><Relationship Type="http://schemas.openxmlformats.org/officeDocument/2006/relationships/slide" Target="/ppt/slides/slide7.xml" Id="R5e8d7a2056ac405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32d5aae4844f6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9f72f416ea470c" /><Relationship Type="http://schemas.openxmlformats.org/officeDocument/2006/relationships/theme" Target="/ppt/slideMasters/theme/theme1.xml" Id="R718ceb591e82452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c9f72f416ea470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248453f5ff4d4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0f5b8de821478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306525beca4ae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c4da22efd84f8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97deac5a3f4f1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8ad0b70fd0468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57f5d3624c4c4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GRYTEGULL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GRYTEGULL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GRYTEGULL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GRYTEGULL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GRYTEGULL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GRYTEGULL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−13 059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−13 062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17 851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17 851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GRYTEGULL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GRYTEGULL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GRYTEGULL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930 581 739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GRYTEGULL AS</a:t>
            </a:r>
          </a:p>
        </p:txBody>
      </p:sp>
    </p:spTree>
  </p:cSld>
  <p:clrMapOvr>
    <a:masterClrMapping xmlns:a="http://schemas.openxmlformats.org/drawingml/2006/main"/>
  </p:clrMapOvr>
</p:sld>
</file>