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1ca5c2ce94a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8d479ea5d4adc"/>
  </p:sldMasterIdLst>
  <p:sldIdLst>
    <p:sldId xmlns:r="http://schemas.openxmlformats.org/officeDocument/2006/relationships" id="256" r:id="R8aa8b89f52e74a85"/>
    <p:sldId xmlns:r="http://schemas.openxmlformats.org/officeDocument/2006/relationships" id="257" r:id="R7079fa455f7144d1"/>
    <p:sldId xmlns:r="http://schemas.openxmlformats.org/officeDocument/2006/relationships" id="258" r:id="R7ac1db17a8214d73"/>
    <p:sldId xmlns:r="http://schemas.openxmlformats.org/officeDocument/2006/relationships" id="259" r:id="R1bce0d013c6b46d0"/>
    <p:sldId xmlns:r="http://schemas.openxmlformats.org/officeDocument/2006/relationships" id="260" r:id="Re2ee778e00a84c94"/>
    <p:sldId xmlns:r="http://schemas.openxmlformats.org/officeDocument/2006/relationships" id="261" r:id="Ra591f589f1704a18"/>
    <p:sldId xmlns:r="http://schemas.openxmlformats.org/officeDocument/2006/relationships" id="262" r:id="R9cb0358aad394b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8d479ea5d4adc" /><Relationship Type="http://schemas.openxmlformats.org/officeDocument/2006/relationships/slide" Target="/ppt/slides/slide1.xml" Id="R8aa8b89f52e74a85" /><Relationship Type="http://schemas.openxmlformats.org/officeDocument/2006/relationships/slide" Target="/ppt/slides/slide2.xml" Id="R7079fa455f7144d1" /><Relationship Type="http://schemas.openxmlformats.org/officeDocument/2006/relationships/slide" Target="/ppt/slides/slide3.xml" Id="R7ac1db17a8214d73" /><Relationship Type="http://schemas.openxmlformats.org/officeDocument/2006/relationships/slide" Target="/ppt/slides/slide4.xml" Id="R1bce0d013c6b46d0" /><Relationship Type="http://schemas.openxmlformats.org/officeDocument/2006/relationships/slide" Target="/ppt/slides/slide5.xml" Id="Re2ee778e00a84c94" /><Relationship Type="http://schemas.openxmlformats.org/officeDocument/2006/relationships/slide" Target="/ppt/slides/slide6.xml" Id="Ra591f589f1704a18" /><Relationship Type="http://schemas.openxmlformats.org/officeDocument/2006/relationships/slide" Target="/ppt/slides/slide7.xml" Id="R9cb0358aad394b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83a670e164f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4aa7746aa4697" /><Relationship Type="http://schemas.openxmlformats.org/officeDocument/2006/relationships/theme" Target="/ppt/slideMasters/theme/theme1.xml" Id="Rbd4108f62afd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84aa7746aa46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ac69d1501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d9472b775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a88b5d3804e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0e9e10b1c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8d5decbea42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cc5676d6143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d73cda50944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