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719c4f887d49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4daecd7b4c4e45"/>
  </p:sldMasterIdLst>
  <p:sldIdLst>
    <p:sldId xmlns:r="http://schemas.openxmlformats.org/officeDocument/2006/relationships" id="256" r:id="R0e9e73b8f5ba453f"/>
    <p:sldId xmlns:r="http://schemas.openxmlformats.org/officeDocument/2006/relationships" id="257" r:id="R1f5146201a9b4a24"/>
    <p:sldId xmlns:r="http://schemas.openxmlformats.org/officeDocument/2006/relationships" id="258" r:id="R726551bcaa0a437e"/>
    <p:sldId xmlns:r="http://schemas.openxmlformats.org/officeDocument/2006/relationships" id="259" r:id="R4d840ea2ccb7410a"/>
    <p:sldId xmlns:r="http://schemas.openxmlformats.org/officeDocument/2006/relationships" id="260" r:id="R381bb9aad1244aff"/>
    <p:sldId xmlns:r="http://schemas.openxmlformats.org/officeDocument/2006/relationships" id="261" r:id="Rcefc9585e8504e8a"/>
    <p:sldId xmlns:r="http://schemas.openxmlformats.org/officeDocument/2006/relationships" id="262" r:id="R2507551ebdc6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4daecd7b4c4e45" /><Relationship Type="http://schemas.openxmlformats.org/officeDocument/2006/relationships/slide" Target="/ppt/slides/slide1.xml" Id="R0e9e73b8f5ba453f" /><Relationship Type="http://schemas.openxmlformats.org/officeDocument/2006/relationships/slide" Target="/ppt/slides/slide2.xml" Id="R1f5146201a9b4a24" /><Relationship Type="http://schemas.openxmlformats.org/officeDocument/2006/relationships/slide" Target="/ppt/slides/slide3.xml" Id="R726551bcaa0a437e" /><Relationship Type="http://schemas.openxmlformats.org/officeDocument/2006/relationships/slide" Target="/ppt/slides/slide4.xml" Id="R4d840ea2ccb7410a" /><Relationship Type="http://schemas.openxmlformats.org/officeDocument/2006/relationships/slide" Target="/ppt/slides/slide5.xml" Id="R381bb9aad1244aff" /><Relationship Type="http://schemas.openxmlformats.org/officeDocument/2006/relationships/slide" Target="/ppt/slides/slide6.xml" Id="Rcefc9585e8504e8a" /><Relationship Type="http://schemas.openxmlformats.org/officeDocument/2006/relationships/slide" Target="/ppt/slides/slide7.xml" Id="R2507551ebdc6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e0564327ef4b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ee4aab9dcc4cb7" /><Relationship Type="http://schemas.openxmlformats.org/officeDocument/2006/relationships/theme" Target="/ppt/slideMasters/theme/theme1.xml" Id="R01f08404ce08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ee4aab9dcc4c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216d0e9b440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5dcbdf117244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590a0227847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e0f3b41f1348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12d1019448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ef9434cf7430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68030794242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LEKKASJETEKNIKK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LEKKASJETEKNIKK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20 344 723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1 137 070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939 008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3 735 843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8 977 279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THOMAS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CHRISTIAN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43C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22641430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firmapost@lektek.no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www.lekkasjeteknikkas.no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930 698 253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LEKKASJETEKNIKK AS</a:t>
            </a:r>
          </a:p>
        </p:txBody>
      </p:sp>
    </p:spTree>
  </p:cSld>
  <p:clrMapOvr>
    <a:masterClrMapping xmlns:a="http://schemas.openxmlformats.org/drawingml/2006/main"/>
  </p:clrMapOvr>
</p:sld>
</file>