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334e26f16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67af1af914b4d"/>
  </p:sldMasterIdLst>
  <p:sldIdLst>
    <p:sldId xmlns:r="http://schemas.openxmlformats.org/officeDocument/2006/relationships" id="256" r:id="Rdd754628ec6444a4"/>
    <p:sldId xmlns:r="http://schemas.openxmlformats.org/officeDocument/2006/relationships" id="257" r:id="R6e053f97961143f9"/>
    <p:sldId xmlns:r="http://schemas.openxmlformats.org/officeDocument/2006/relationships" id="258" r:id="Rdae3cb09a0ec49fe"/>
    <p:sldId xmlns:r="http://schemas.openxmlformats.org/officeDocument/2006/relationships" id="259" r:id="Rc35a7ebe0d4b4878"/>
    <p:sldId xmlns:r="http://schemas.openxmlformats.org/officeDocument/2006/relationships" id="260" r:id="Rd32a1ff2a0d7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67af1af914b4d" /><Relationship Type="http://schemas.openxmlformats.org/officeDocument/2006/relationships/slide" Target="/ppt/slides/slide1.xml" Id="Rdd754628ec6444a4" /><Relationship Type="http://schemas.openxmlformats.org/officeDocument/2006/relationships/slide" Target="/ppt/slides/slide2.xml" Id="R6e053f97961143f9" /><Relationship Type="http://schemas.openxmlformats.org/officeDocument/2006/relationships/slide" Target="/ppt/slides/slide3.xml" Id="Rdae3cb09a0ec49fe" /><Relationship Type="http://schemas.openxmlformats.org/officeDocument/2006/relationships/slide" Target="/ppt/slides/slide4.xml" Id="Rc35a7ebe0d4b4878" /><Relationship Type="http://schemas.openxmlformats.org/officeDocument/2006/relationships/slide" Target="/ppt/slides/slide5.xml" Id="Rd32a1ff2a0d7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d1f8d7996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21e14ad744be6" /><Relationship Type="http://schemas.openxmlformats.org/officeDocument/2006/relationships/theme" Target="/ppt/slideMasters/theme/theme1.xml" Id="R651b167c0324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21e14ad74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4db4f9ef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8bbe643c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7c5efe18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52683a418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011fee99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