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48666764fa43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7468c857bb4de6"/>
  </p:sldMasterIdLst>
  <p:sldIdLst>
    <p:sldId xmlns:r="http://schemas.openxmlformats.org/officeDocument/2006/relationships" id="256" r:id="Ra2404562fef24f5b"/>
    <p:sldId xmlns:r="http://schemas.openxmlformats.org/officeDocument/2006/relationships" id="257" r:id="Rb36550db44dc4503"/>
    <p:sldId xmlns:r="http://schemas.openxmlformats.org/officeDocument/2006/relationships" id="258" r:id="Red607b2cbef54442"/>
    <p:sldId xmlns:r="http://schemas.openxmlformats.org/officeDocument/2006/relationships" id="259" r:id="R748dcaadd7a4491b"/>
    <p:sldId xmlns:r="http://schemas.openxmlformats.org/officeDocument/2006/relationships" id="260" r:id="Rca86eeaa64b84c0a"/>
    <p:sldId xmlns:r="http://schemas.openxmlformats.org/officeDocument/2006/relationships" id="261" r:id="R9d9b5ff715a345e9"/>
    <p:sldId xmlns:r="http://schemas.openxmlformats.org/officeDocument/2006/relationships" id="262" r:id="R4780f154958b49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7468c857bb4de6" /><Relationship Type="http://schemas.openxmlformats.org/officeDocument/2006/relationships/slide" Target="/ppt/slides/slide1.xml" Id="Ra2404562fef24f5b" /><Relationship Type="http://schemas.openxmlformats.org/officeDocument/2006/relationships/slide" Target="/ppt/slides/slide2.xml" Id="Rb36550db44dc4503" /><Relationship Type="http://schemas.openxmlformats.org/officeDocument/2006/relationships/slide" Target="/ppt/slides/slide3.xml" Id="Red607b2cbef54442" /><Relationship Type="http://schemas.openxmlformats.org/officeDocument/2006/relationships/slide" Target="/ppt/slides/slide4.xml" Id="R748dcaadd7a4491b" /><Relationship Type="http://schemas.openxmlformats.org/officeDocument/2006/relationships/slide" Target="/ppt/slides/slide5.xml" Id="Rca86eeaa64b84c0a" /><Relationship Type="http://schemas.openxmlformats.org/officeDocument/2006/relationships/slide" Target="/ppt/slides/slide6.xml" Id="R9d9b5ff715a345e9" /><Relationship Type="http://schemas.openxmlformats.org/officeDocument/2006/relationships/slide" Target="/ppt/slides/slide7.xml" Id="R4780f154958b49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bc0127064d4b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2e33a989c41e8" /><Relationship Type="http://schemas.openxmlformats.org/officeDocument/2006/relationships/theme" Target="/ppt/slideMasters/theme/theme1.xml" Id="Rc53f1ad2ef474f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52e33a989c41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61681b4834f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81eca3b6342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1328ec8bb4a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189f932d949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d7397c7894b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e29a0ddee4b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ca9c913ef45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OPSHAUG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OPSHAUG INVEST AS ble etablert [år] og holder til i 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295 480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4 660 198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4 815 768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JPO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LTO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Bygdavegen 526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6200 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930 859 613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