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9a4f5374ae41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94a950a494df1"/>
  </p:sldMasterIdLst>
  <p:sldIdLst>
    <p:sldId xmlns:r="http://schemas.openxmlformats.org/officeDocument/2006/relationships" id="256" r:id="R520205f3d85e4d81"/>
    <p:sldId xmlns:r="http://schemas.openxmlformats.org/officeDocument/2006/relationships" id="257" r:id="R2cda46d61de34bda"/>
    <p:sldId xmlns:r="http://schemas.openxmlformats.org/officeDocument/2006/relationships" id="258" r:id="R2be42563bcb8462c"/>
    <p:sldId xmlns:r="http://schemas.openxmlformats.org/officeDocument/2006/relationships" id="259" r:id="R154789852fb04327"/>
    <p:sldId xmlns:r="http://schemas.openxmlformats.org/officeDocument/2006/relationships" id="260" r:id="R1fca2bf63e7540e3"/>
    <p:sldId xmlns:r="http://schemas.openxmlformats.org/officeDocument/2006/relationships" id="261" r:id="R64e3911d538e4b0b"/>
    <p:sldId xmlns:r="http://schemas.openxmlformats.org/officeDocument/2006/relationships" id="262" r:id="R6dcd39602902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94a950a494df1" /><Relationship Type="http://schemas.openxmlformats.org/officeDocument/2006/relationships/slide" Target="/ppt/slides/slide1.xml" Id="R520205f3d85e4d81" /><Relationship Type="http://schemas.openxmlformats.org/officeDocument/2006/relationships/slide" Target="/ppt/slides/slide2.xml" Id="R2cda46d61de34bda" /><Relationship Type="http://schemas.openxmlformats.org/officeDocument/2006/relationships/slide" Target="/ppt/slides/slide3.xml" Id="R2be42563bcb8462c" /><Relationship Type="http://schemas.openxmlformats.org/officeDocument/2006/relationships/slide" Target="/ppt/slides/slide4.xml" Id="R154789852fb04327" /><Relationship Type="http://schemas.openxmlformats.org/officeDocument/2006/relationships/slide" Target="/ppt/slides/slide5.xml" Id="R1fca2bf63e7540e3" /><Relationship Type="http://schemas.openxmlformats.org/officeDocument/2006/relationships/slide" Target="/ppt/slides/slide6.xml" Id="R64e3911d538e4b0b" /><Relationship Type="http://schemas.openxmlformats.org/officeDocument/2006/relationships/slide" Target="/ppt/slides/slide7.xml" Id="R6dcd39602902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6885e8db8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26315b1c4d11" /><Relationship Type="http://schemas.openxmlformats.org/officeDocument/2006/relationships/theme" Target="/ppt/slideMasters/theme/theme1.xml" Id="Rb1385299b786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d926315b1c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129a2e7cb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2fec1536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c31b1e6c3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8b1b719a7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ab137d62e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3d403463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943867b4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