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6bafdbcf6a41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31c4cab175427f"/>
  </p:sldMasterIdLst>
  <p:sldIdLst>
    <p:sldId xmlns:r="http://schemas.openxmlformats.org/officeDocument/2006/relationships" id="256" r:id="R17aacf84d179498b"/>
    <p:sldId xmlns:r="http://schemas.openxmlformats.org/officeDocument/2006/relationships" id="257" r:id="R74907e666e6f4e26"/>
    <p:sldId xmlns:r="http://schemas.openxmlformats.org/officeDocument/2006/relationships" id="258" r:id="Rd4978c84d19f44fc"/>
    <p:sldId xmlns:r="http://schemas.openxmlformats.org/officeDocument/2006/relationships" id="259" r:id="Rc4a605989c764457"/>
    <p:sldId xmlns:r="http://schemas.openxmlformats.org/officeDocument/2006/relationships" id="260" r:id="R9bb4e254e7cc4429"/>
    <p:sldId xmlns:r="http://schemas.openxmlformats.org/officeDocument/2006/relationships" id="261" r:id="Ra0945acf5c2e441d"/>
    <p:sldId xmlns:r="http://schemas.openxmlformats.org/officeDocument/2006/relationships" id="262" r:id="Rd332e4ae5b6948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31c4cab175427f" /><Relationship Type="http://schemas.openxmlformats.org/officeDocument/2006/relationships/slide" Target="/ppt/slides/slide1.xml" Id="R17aacf84d179498b" /><Relationship Type="http://schemas.openxmlformats.org/officeDocument/2006/relationships/slide" Target="/ppt/slides/slide2.xml" Id="R74907e666e6f4e26" /><Relationship Type="http://schemas.openxmlformats.org/officeDocument/2006/relationships/slide" Target="/ppt/slides/slide3.xml" Id="Rd4978c84d19f44fc" /><Relationship Type="http://schemas.openxmlformats.org/officeDocument/2006/relationships/slide" Target="/ppt/slides/slide4.xml" Id="Rc4a605989c764457" /><Relationship Type="http://schemas.openxmlformats.org/officeDocument/2006/relationships/slide" Target="/ppt/slides/slide5.xml" Id="R9bb4e254e7cc4429" /><Relationship Type="http://schemas.openxmlformats.org/officeDocument/2006/relationships/slide" Target="/ppt/slides/slide6.xml" Id="Ra0945acf5c2e441d" /><Relationship Type="http://schemas.openxmlformats.org/officeDocument/2006/relationships/slide" Target="/ppt/slides/slide7.xml" Id="Rd332e4ae5b6948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d434e80b8940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d872e3d8d3452e" /><Relationship Type="http://schemas.openxmlformats.org/officeDocument/2006/relationships/theme" Target="/ppt/slideMasters/theme/theme1.xml" Id="Ra58c90c898f243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d872e3d8d345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96211172b541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47b8229adc41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af34aab9284a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c85b0ef26f4c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ce83a930e4496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f591486818460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67a9caed4648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NILS P HØYER &amp; SON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P HØYER &amp; SON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 P HØYER &amp; SON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P HØYER &amp; SON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P HØYER &amp; SON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P HØYER &amp; SON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−124 740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814 849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21 133 247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21 570 099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P HØYER &amp; SON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HØYER NILS FREDRIK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P HØYER &amp; SON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Uglevegen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3742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56 94 06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930 998 087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P HØYER &amp; SON AS</a:t>
            </a:r>
          </a:p>
        </p:txBody>
      </p:sp>
    </p:spTree>
  </p:cSld>
  <p:clrMapOvr>
    <a:masterClrMapping xmlns:a="http://schemas.openxmlformats.org/drawingml/2006/main"/>
  </p:clrMapOvr>
</p:sld>
</file>