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f0a5d6b63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4063a32a44845"/>
  </p:sldMasterIdLst>
  <p:sldIdLst>
    <p:sldId xmlns:r="http://schemas.openxmlformats.org/officeDocument/2006/relationships" id="256" r:id="Ra80d9cd116544c6d"/>
    <p:sldId xmlns:r="http://schemas.openxmlformats.org/officeDocument/2006/relationships" id="257" r:id="Rfa546965f7bb448b"/>
    <p:sldId xmlns:r="http://schemas.openxmlformats.org/officeDocument/2006/relationships" id="258" r:id="R6b4982c3ea884bdd"/>
    <p:sldId xmlns:r="http://schemas.openxmlformats.org/officeDocument/2006/relationships" id="259" r:id="Ra17c94d7a1474ef3"/>
    <p:sldId xmlns:r="http://schemas.openxmlformats.org/officeDocument/2006/relationships" id="260" r:id="R91c4e9e8cf09433c"/>
    <p:sldId xmlns:r="http://schemas.openxmlformats.org/officeDocument/2006/relationships" id="261" r:id="R6b3a7942a08d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4063a32a44845" /><Relationship Type="http://schemas.openxmlformats.org/officeDocument/2006/relationships/slide" Target="/ppt/slides/slide1.xml" Id="Ra80d9cd116544c6d" /><Relationship Type="http://schemas.openxmlformats.org/officeDocument/2006/relationships/slide" Target="/ppt/slides/slide2.xml" Id="Rfa546965f7bb448b" /><Relationship Type="http://schemas.openxmlformats.org/officeDocument/2006/relationships/slide" Target="/ppt/slides/slide3.xml" Id="R6b4982c3ea884bdd" /><Relationship Type="http://schemas.openxmlformats.org/officeDocument/2006/relationships/slide" Target="/ppt/slides/slide4.xml" Id="Ra17c94d7a1474ef3" /><Relationship Type="http://schemas.openxmlformats.org/officeDocument/2006/relationships/slide" Target="/ppt/slides/slide5.xml" Id="R91c4e9e8cf09433c" /><Relationship Type="http://schemas.openxmlformats.org/officeDocument/2006/relationships/slide" Target="/ppt/slides/slide6.xml" Id="R6b3a7942a08d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6a052becf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8399dffa94ec9" /><Relationship Type="http://schemas.openxmlformats.org/officeDocument/2006/relationships/theme" Target="/ppt/slideMasters/theme/theme1.xml" Id="Raf4035f1aa474e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d8399dffa94e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b7c9bbb8f4e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97dc6ba60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3d9eeb2aa4b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781050e6e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39ddae85742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ee688cac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 RØRSERVICE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1 080 642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8 689 639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13 847 446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Løvåsmyra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931 007 017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AQUA RØRSERVICE AS</a:t>
            </a:r>
          </a:p>
        </p:txBody>
      </p:sp>
    </p:spTree>
  </p:cSld>
  <p:clrMapOvr>
    <a:masterClrMapping xmlns:a="http://schemas.openxmlformats.org/drawingml/2006/main"/>
  </p:clrMapOvr>
</p:sld>
</file>