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948b32882d47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81e929029f4ea0"/>
  </p:sldMasterIdLst>
  <p:sldIdLst>
    <p:sldId xmlns:r="http://schemas.openxmlformats.org/officeDocument/2006/relationships" id="256" r:id="Ra62a12ead35f4150"/>
    <p:sldId xmlns:r="http://schemas.openxmlformats.org/officeDocument/2006/relationships" id="257" r:id="R350509ee4f244943"/>
    <p:sldId xmlns:r="http://schemas.openxmlformats.org/officeDocument/2006/relationships" id="258" r:id="Ra3d4f0d5e6ce4c85"/>
    <p:sldId xmlns:r="http://schemas.openxmlformats.org/officeDocument/2006/relationships" id="259" r:id="R7caa7eed1ef04ef2"/>
    <p:sldId xmlns:r="http://schemas.openxmlformats.org/officeDocument/2006/relationships" id="260" r:id="R4a5b438a7a6047db"/>
    <p:sldId xmlns:r="http://schemas.openxmlformats.org/officeDocument/2006/relationships" id="261" r:id="Rbadc355249d9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1e929029f4ea0" /><Relationship Type="http://schemas.openxmlformats.org/officeDocument/2006/relationships/slide" Target="/ppt/slides/slide1.xml" Id="Ra62a12ead35f4150" /><Relationship Type="http://schemas.openxmlformats.org/officeDocument/2006/relationships/slide" Target="/ppt/slides/slide2.xml" Id="R350509ee4f244943" /><Relationship Type="http://schemas.openxmlformats.org/officeDocument/2006/relationships/slide" Target="/ppt/slides/slide3.xml" Id="Ra3d4f0d5e6ce4c85" /><Relationship Type="http://schemas.openxmlformats.org/officeDocument/2006/relationships/slide" Target="/ppt/slides/slide4.xml" Id="R7caa7eed1ef04ef2" /><Relationship Type="http://schemas.openxmlformats.org/officeDocument/2006/relationships/slide" Target="/ppt/slides/slide5.xml" Id="R4a5b438a7a6047db" /><Relationship Type="http://schemas.openxmlformats.org/officeDocument/2006/relationships/slide" Target="/ppt/slides/slide6.xml" Id="Rbadc355249d9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abcb873984c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154828f1e4330" /><Relationship Type="http://schemas.openxmlformats.org/officeDocument/2006/relationships/theme" Target="/ppt/slideMasters/theme/theme1.xml" Id="Ra0db2c3bcc8c48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9154828f1e43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b411937aa48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44782756a45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4d603148344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6bffe25d243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810c9ca9b42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ac4cab24e4d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