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2fae660d7245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c1341b29ea4eda"/>
  </p:sldMasterIdLst>
  <p:sldIdLst>
    <p:sldId xmlns:r="http://schemas.openxmlformats.org/officeDocument/2006/relationships" id="256" r:id="R9dbb92d9a2d64c62"/>
    <p:sldId xmlns:r="http://schemas.openxmlformats.org/officeDocument/2006/relationships" id="257" r:id="Rd06dd10f716f4efc"/>
    <p:sldId xmlns:r="http://schemas.openxmlformats.org/officeDocument/2006/relationships" id="258" r:id="R456bdd58400a4a4b"/>
    <p:sldId xmlns:r="http://schemas.openxmlformats.org/officeDocument/2006/relationships" id="259" r:id="R4abc91de35074950"/>
    <p:sldId xmlns:r="http://schemas.openxmlformats.org/officeDocument/2006/relationships" id="260" r:id="R96cacd94bce0468d"/>
    <p:sldId xmlns:r="http://schemas.openxmlformats.org/officeDocument/2006/relationships" id="261" r:id="R3b708347b3194df3"/>
    <p:sldId xmlns:r="http://schemas.openxmlformats.org/officeDocument/2006/relationships" id="262" r:id="Re3d6cf7ba7444c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c1341b29ea4eda" /><Relationship Type="http://schemas.openxmlformats.org/officeDocument/2006/relationships/slide" Target="/ppt/slides/slide1.xml" Id="R9dbb92d9a2d64c62" /><Relationship Type="http://schemas.openxmlformats.org/officeDocument/2006/relationships/slide" Target="/ppt/slides/slide2.xml" Id="Rd06dd10f716f4efc" /><Relationship Type="http://schemas.openxmlformats.org/officeDocument/2006/relationships/slide" Target="/ppt/slides/slide3.xml" Id="R456bdd58400a4a4b" /><Relationship Type="http://schemas.openxmlformats.org/officeDocument/2006/relationships/slide" Target="/ppt/slides/slide4.xml" Id="R4abc91de35074950" /><Relationship Type="http://schemas.openxmlformats.org/officeDocument/2006/relationships/slide" Target="/ppt/slides/slide5.xml" Id="R96cacd94bce0468d" /><Relationship Type="http://schemas.openxmlformats.org/officeDocument/2006/relationships/slide" Target="/ppt/slides/slide6.xml" Id="R3b708347b3194df3" /><Relationship Type="http://schemas.openxmlformats.org/officeDocument/2006/relationships/slide" Target="/ppt/slides/slide7.xml" Id="Re3d6cf7ba7444c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0725215684c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264bff734479b" /><Relationship Type="http://schemas.openxmlformats.org/officeDocument/2006/relationships/theme" Target="/ppt/slideMasters/theme/theme1.xml" Id="R44767bc488ff40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0264bff73447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4f4ad758c40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bc93c8c5c40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8bc3ac83340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302960861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a908997ca4b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13bbee70a40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1f5ed007044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ANDERSEN EIENDOMSSELSKAP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ANDERSEN EIENDOMSSELSKAP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22 978 910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24 165 319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WRIGHT HEIDI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Røråsveien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3114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