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669bc6aca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3684a2e9f4f5c"/>
  </p:sldMasterIdLst>
  <p:sldIdLst>
    <p:sldId xmlns:r="http://schemas.openxmlformats.org/officeDocument/2006/relationships" id="256" r:id="Rbc58694603a144a7"/>
    <p:sldId xmlns:r="http://schemas.openxmlformats.org/officeDocument/2006/relationships" id="257" r:id="R50f95b703b044ca5"/>
    <p:sldId xmlns:r="http://schemas.openxmlformats.org/officeDocument/2006/relationships" id="258" r:id="R1b02c5cda1c04f9e"/>
    <p:sldId xmlns:r="http://schemas.openxmlformats.org/officeDocument/2006/relationships" id="259" r:id="Rfe2d0f2bd99f4e19"/>
    <p:sldId xmlns:r="http://schemas.openxmlformats.org/officeDocument/2006/relationships" id="260" r:id="R99844e5717ab4275"/>
    <p:sldId xmlns:r="http://schemas.openxmlformats.org/officeDocument/2006/relationships" id="261" r:id="R95402db9131d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3684a2e9f4f5c" /><Relationship Type="http://schemas.openxmlformats.org/officeDocument/2006/relationships/slide" Target="/ppt/slides/slide1.xml" Id="Rbc58694603a144a7" /><Relationship Type="http://schemas.openxmlformats.org/officeDocument/2006/relationships/slide" Target="/ppt/slides/slide2.xml" Id="R50f95b703b044ca5" /><Relationship Type="http://schemas.openxmlformats.org/officeDocument/2006/relationships/slide" Target="/ppt/slides/slide3.xml" Id="R1b02c5cda1c04f9e" /><Relationship Type="http://schemas.openxmlformats.org/officeDocument/2006/relationships/slide" Target="/ppt/slides/slide4.xml" Id="Rfe2d0f2bd99f4e19" /><Relationship Type="http://schemas.openxmlformats.org/officeDocument/2006/relationships/slide" Target="/ppt/slides/slide5.xml" Id="R99844e5717ab4275" /><Relationship Type="http://schemas.openxmlformats.org/officeDocument/2006/relationships/slide" Target="/ppt/slides/slide6.xml" Id="R95402db9131d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ff057ee0b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ac6cf9ed948a5" /><Relationship Type="http://schemas.openxmlformats.org/officeDocument/2006/relationships/theme" Target="/ppt/slideMasters/theme/theme1.xml" Id="R506773551431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ac6cf9ed9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c575a3cf9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0d11770e4f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b90641cf7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c54189a44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d0ad58c9a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4cfbd270f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