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bc9ff9f0e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1d27b6fb344d1"/>
  </p:sldMasterIdLst>
  <p:sldIdLst>
    <p:sldId xmlns:r="http://schemas.openxmlformats.org/officeDocument/2006/relationships" id="256" r:id="R5047bbf8f61e40ec"/>
    <p:sldId xmlns:r="http://schemas.openxmlformats.org/officeDocument/2006/relationships" id="257" r:id="R7e1db55232a64666"/>
    <p:sldId xmlns:r="http://schemas.openxmlformats.org/officeDocument/2006/relationships" id="258" r:id="R0e2add6baf324bb9"/>
    <p:sldId xmlns:r="http://schemas.openxmlformats.org/officeDocument/2006/relationships" id="259" r:id="R8375df5881284c72"/>
    <p:sldId xmlns:r="http://schemas.openxmlformats.org/officeDocument/2006/relationships" id="260" r:id="Ra4e7759088b94e81"/>
    <p:sldId xmlns:r="http://schemas.openxmlformats.org/officeDocument/2006/relationships" id="261" r:id="R9ba705c34ff2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1d27b6fb344d1" /><Relationship Type="http://schemas.openxmlformats.org/officeDocument/2006/relationships/slide" Target="/ppt/slides/slide1.xml" Id="R5047bbf8f61e40ec" /><Relationship Type="http://schemas.openxmlformats.org/officeDocument/2006/relationships/slide" Target="/ppt/slides/slide2.xml" Id="R7e1db55232a64666" /><Relationship Type="http://schemas.openxmlformats.org/officeDocument/2006/relationships/slide" Target="/ppt/slides/slide3.xml" Id="R0e2add6baf324bb9" /><Relationship Type="http://schemas.openxmlformats.org/officeDocument/2006/relationships/slide" Target="/ppt/slides/slide4.xml" Id="R8375df5881284c72" /><Relationship Type="http://schemas.openxmlformats.org/officeDocument/2006/relationships/slide" Target="/ppt/slides/slide5.xml" Id="Ra4e7759088b94e81" /><Relationship Type="http://schemas.openxmlformats.org/officeDocument/2006/relationships/slide" Target="/ppt/slides/slide6.xml" Id="R9ba705c34ff2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6f6ff638e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67b0a5f044ebd" /><Relationship Type="http://schemas.openxmlformats.org/officeDocument/2006/relationships/theme" Target="/ppt/slideMasters/theme/theme1.xml" Id="R4490f237bd2a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67b0a5f04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7a4f2fbbe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bb6fd1ac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de5a6609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218ef18d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cf260a9d3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4f25f7d3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