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8527a5156e47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0f5c929a6417b"/>
  </p:sldMasterIdLst>
  <p:sldIdLst>
    <p:sldId xmlns:r="http://schemas.openxmlformats.org/officeDocument/2006/relationships" id="256" r:id="Rde0927fadaca4cc5"/>
    <p:sldId xmlns:r="http://schemas.openxmlformats.org/officeDocument/2006/relationships" id="257" r:id="R3375781e9aa64f16"/>
    <p:sldId xmlns:r="http://schemas.openxmlformats.org/officeDocument/2006/relationships" id="258" r:id="Rfe85def13b8c4d26"/>
    <p:sldId xmlns:r="http://schemas.openxmlformats.org/officeDocument/2006/relationships" id="259" r:id="R360dc083c9e6446f"/>
    <p:sldId xmlns:r="http://schemas.openxmlformats.org/officeDocument/2006/relationships" id="260" r:id="R5d546b12454b4a30"/>
    <p:sldId xmlns:r="http://schemas.openxmlformats.org/officeDocument/2006/relationships" id="261" r:id="Rf9139b827ec5443c"/>
    <p:sldId xmlns:r="http://schemas.openxmlformats.org/officeDocument/2006/relationships" id="262" r:id="Rbff14b80b7fb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0f5c929a6417b" /><Relationship Type="http://schemas.openxmlformats.org/officeDocument/2006/relationships/slide" Target="/ppt/slides/slide1.xml" Id="Rde0927fadaca4cc5" /><Relationship Type="http://schemas.openxmlformats.org/officeDocument/2006/relationships/slide" Target="/ppt/slides/slide2.xml" Id="R3375781e9aa64f16" /><Relationship Type="http://schemas.openxmlformats.org/officeDocument/2006/relationships/slide" Target="/ppt/slides/slide3.xml" Id="Rfe85def13b8c4d26" /><Relationship Type="http://schemas.openxmlformats.org/officeDocument/2006/relationships/slide" Target="/ppt/slides/slide4.xml" Id="R360dc083c9e6446f" /><Relationship Type="http://schemas.openxmlformats.org/officeDocument/2006/relationships/slide" Target="/ppt/slides/slide5.xml" Id="R5d546b12454b4a30" /><Relationship Type="http://schemas.openxmlformats.org/officeDocument/2006/relationships/slide" Target="/ppt/slides/slide6.xml" Id="Rf9139b827ec5443c" /><Relationship Type="http://schemas.openxmlformats.org/officeDocument/2006/relationships/slide" Target="/ppt/slides/slide7.xml" Id="Rbff14b80b7fb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30b64bce5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d380c5cd7412c" /><Relationship Type="http://schemas.openxmlformats.org/officeDocument/2006/relationships/theme" Target="/ppt/slideMasters/theme/theme1.xml" Id="Rfd1a7c760c5d4f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d380c5cd7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02ac1c6f3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3170640de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f39413414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ce4db1124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84d78491a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dde2393b9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3525b5092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SHANTI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47 891 641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217 964 136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219 026 694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MONSEN RØKKE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