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90dbcf02c048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0a8f2011ce4d2d"/>
  </p:sldMasterIdLst>
  <p:sldIdLst>
    <p:sldId xmlns:r="http://schemas.openxmlformats.org/officeDocument/2006/relationships" id="256" r:id="Re80659d99fe4488f"/>
    <p:sldId xmlns:r="http://schemas.openxmlformats.org/officeDocument/2006/relationships" id="257" r:id="R78a8d51e5eb34f59"/>
    <p:sldId xmlns:r="http://schemas.openxmlformats.org/officeDocument/2006/relationships" id="258" r:id="Rb8d581e136444a93"/>
    <p:sldId xmlns:r="http://schemas.openxmlformats.org/officeDocument/2006/relationships" id="259" r:id="Rd24be122cf2e4d03"/>
    <p:sldId xmlns:r="http://schemas.openxmlformats.org/officeDocument/2006/relationships" id="260" r:id="Ra75e234f51cb46ca"/>
    <p:sldId xmlns:r="http://schemas.openxmlformats.org/officeDocument/2006/relationships" id="261" r:id="R59b11f7d927542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0a8f2011ce4d2d" /><Relationship Type="http://schemas.openxmlformats.org/officeDocument/2006/relationships/slide" Target="/ppt/slides/slide1.xml" Id="Re80659d99fe4488f" /><Relationship Type="http://schemas.openxmlformats.org/officeDocument/2006/relationships/slide" Target="/ppt/slides/slide2.xml" Id="R78a8d51e5eb34f59" /><Relationship Type="http://schemas.openxmlformats.org/officeDocument/2006/relationships/slide" Target="/ppt/slides/slide3.xml" Id="Rb8d581e136444a93" /><Relationship Type="http://schemas.openxmlformats.org/officeDocument/2006/relationships/slide" Target="/ppt/slides/slide4.xml" Id="Rd24be122cf2e4d03" /><Relationship Type="http://schemas.openxmlformats.org/officeDocument/2006/relationships/slide" Target="/ppt/slides/slide5.xml" Id="Ra75e234f51cb46ca" /><Relationship Type="http://schemas.openxmlformats.org/officeDocument/2006/relationships/slide" Target="/ppt/slides/slide6.xml" Id="R59b11f7d927542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90d573a4749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f9a12be8249b2" /><Relationship Type="http://schemas.openxmlformats.org/officeDocument/2006/relationships/theme" Target="/ppt/slideMasters/theme/theme1.xml" Id="Rbb9d53aa5303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ff9a12be8249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7d289ff624d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2796787c344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aae170e9a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fbade216f49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ca40ad7f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ff2a1d7d8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