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11420c45fe4e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1be05c34404d30"/>
  </p:sldMasterIdLst>
  <p:sldIdLst>
    <p:sldId xmlns:r="http://schemas.openxmlformats.org/officeDocument/2006/relationships" id="256" r:id="R495bf560ebdc411f"/>
    <p:sldId xmlns:r="http://schemas.openxmlformats.org/officeDocument/2006/relationships" id="257" r:id="Rb6bb819dcafd43fc"/>
    <p:sldId xmlns:r="http://schemas.openxmlformats.org/officeDocument/2006/relationships" id="258" r:id="Rad3ede8966b7482e"/>
    <p:sldId xmlns:r="http://schemas.openxmlformats.org/officeDocument/2006/relationships" id="259" r:id="R0f4d323c4dd14fd9"/>
    <p:sldId xmlns:r="http://schemas.openxmlformats.org/officeDocument/2006/relationships" id="260" r:id="Rf03d5f959fb94694"/>
    <p:sldId xmlns:r="http://schemas.openxmlformats.org/officeDocument/2006/relationships" id="261" r:id="R78a2c11141aa4b92"/>
    <p:sldId xmlns:r="http://schemas.openxmlformats.org/officeDocument/2006/relationships" id="262" r:id="R2246e439b8494a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1be05c34404d30" /><Relationship Type="http://schemas.openxmlformats.org/officeDocument/2006/relationships/slide" Target="/ppt/slides/slide1.xml" Id="R495bf560ebdc411f" /><Relationship Type="http://schemas.openxmlformats.org/officeDocument/2006/relationships/slide" Target="/ppt/slides/slide2.xml" Id="Rb6bb819dcafd43fc" /><Relationship Type="http://schemas.openxmlformats.org/officeDocument/2006/relationships/slide" Target="/ppt/slides/slide3.xml" Id="Rad3ede8966b7482e" /><Relationship Type="http://schemas.openxmlformats.org/officeDocument/2006/relationships/slide" Target="/ppt/slides/slide4.xml" Id="R0f4d323c4dd14fd9" /><Relationship Type="http://schemas.openxmlformats.org/officeDocument/2006/relationships/slide" Target="/ppt/slides/slide5.xml" Id="Rf03d5f959fb94694" /><Relationship Type="http://schemas.openxmlformats.org/officeDocument/2006/relationships/slide" Target="/ppt/slides/slide6.xml" Id="R78a2c11141aa4b92" /><Relationship Type="http://schemas.openxmlformats.org/officeDocument/2006/relationships/slide" Target="/ppt/slides/slide7.xml" Id="R2246e439b8494a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433700d6164b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c9ca48a094a2d" /><Relationship Type="http://schemas.openxmlformats.org/officeDocument/2006/relationships/theme" Target="/ppt/slideMasters/theme/theme1.xml" Id="Raf1d90b641054e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3c9ca48a094a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61169135b45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972e22e8f45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2da8ff18e4b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83aa946f448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02e8bde404b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fbc256ac546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4a01f3c3c4f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AUSTRHEIM KOMMUNALE EIGEDOMSSELSKAP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AUSTRHEIM KOMMUNALE EIGEDOMSSELSKAP AS ble etablert [år] og holder til i Austrheim.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3 378 135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273 670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−2 463 269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4 943 186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67 967 772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AUSTRHEIM KOMMUNE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Sætremarka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5943 Austrheim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931 722 921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