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3a2e5e81043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eceefe5a44e0f"/>
  </p:sldMasterIdLst>
  <p:sldIdLst>
    <p:sldId xmlns:r="http://schemas.openxmlformats.org/officeDocument/2006/relationships" id="256" r:id="R62469598cf214500"/>
    <p:sldId xmlns:r="http://schemas.openxmlformats.org/officeDocument/2006/relationships" id="257" r:id="Rafecca4586304738"/>
    <p:sldId xmlns:r="http://schemas.openxmlformats.org/officeDocument/2006/relationships" id="258" r:id="R63ddc0e3da844dba"/>
    <p:sldId xmlns:r="http://schemas.openxmlformats.org/officeDocument/2006/relationships" id="259" r:id="R85f1dc97e76e450e"/>
    <p:sldId xmlns:r="http://schemas.openxmlformats.org/officeDocument/2006/relationships" id="260" r:id="R653a2b1611bb43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eceefe5a44e0f" /><Relationship Type="http://schemas.openxmlformats.org/officeDocument/2006/relationships/slide" Target="/ppt/slides/slide1.xml" Id="R62469598cf214500" /><Relationship Type="http://schemas.openxmlformats.org/officeDocument/2006/relationships/slide" Target="/ppt/slides/slide2.xml" Id="Rafecca4586304738" /><Relationship Type="http://schemas.openxmlformats.org/officeDocument/2006/relationships/slide" Target="/ppt/slides/slide3.xml" Id="R63ddc0e3da844dba" /><Relationship Type="http://schemas.openxmlformats.org/officeDocument/2006/relationships/slide" Target="/ppt/slides/slide4.xml" Id="R85f1dc97e76e450e" /><Relationship Type="http://schemas.openxmlformats.org/officeDocument/2006/relationships/slide" Target="/ppt/slides/slide5.xml" Id="R653a2b1611bb43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969d34d3e46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20082a8ec49d5" /><Relationship Type="http://schemas.openxmlformats.org/officeDocument/2006/relationships/theme" Target="/ppt/slideMasters/theme/theme1.xml" Id="R0e209b2f907a45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f20082a8ec49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99dd9b859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81d62439b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2f543550a49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78a246b74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a6e6d2ae6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 ALIZI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ALIZI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 ALIZI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ALIZI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ALIZI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ALIZI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Selmers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931 875 310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ALIZI</a:t>
            </a:r>
          </a:p>
        </p:txBody>
      </p:sp>
    </p:spTree>
  </p:cSld>
  <p:clrMapOvr>
    <a:masterClrMapping xmlns:a="http://schemas.openxmlformats.org/drawingml/2006/main"/>
  </p:clrMapOvr>
</p:sld>
</file>