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b92a4fef3584b5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6b9c603e35e43b1"/>
  </p:sldMasterIdLst>
  <p:sldIdLst>
    <p:sldId xmlns:r="http://schemas.openxmlformats.org/officeDocument/2006/relationships" id="256" r:id="Rf7eb4fae30394b5c"/>
    <p:sldId xmlns:r="http://schemas.openxmlformats.org/officeDocument/2006/relationships" id="257" r:id="R22a16a670edf435a"/>
    <p:sldId xmlns:r="http://schemas.openxmlformats.org/officeDocument/2006/relationships" id="258" r:id="R78100bc3ab2a474c"/>
    <p:sldId xmlns:r="http://schemas.openxmlformats.org/officeDocument/2006/relationships" id="259" r:id="R3b50cbe7b4224880"/>
    <p:sldId xmlns:r="http://schemas.openxmlformats.org/officeDocument/2006/relationships" id="260" r:id="Rd0f639c217454e9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6b9c603e35e43b1" /><Relationship Type="http://schemas.openxmlformats.org/officeDocument/2006/relationships/slide" Target="/ppt/slides/slide1.xml" Id="Rf7eb4fae30394b5c" /><Relationship Type="http://schemas.openxmlformats.org/officeDocument/2006/relationships/slide" Target="/ppt/slides/slide2.xml" Id="R22a16a670edf435a" /><Relationship Type="http://schemas.openxmlformats.org/officeDocument/2006/relationships/slide" Target="/ppt/slides/slide3.xml" Id="R78100bc3ab2a474c" /><Relationship Type="http://schemas.openxmlformats.org/officeDocument/2006/relationships/slide" Target="/ppt/slides/slide4.xml" Id="R3b50cbe7b4224880" /><Relationship Type="http://schemas.openxmlformats.org/officeDocument/2006/relationships/slide" Target="/ppt/slides/slide5.xml" Id="Rd0f639c217454e9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e08551f3bef4ae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2dc4f14c7d4853" /><Relationship Type="http://schemas.openxmlformats.org/officeDocument/2006/relationships/theme" Target="/ppt/slideMasters/theme/theme1.xml" Id="R4f6277ddca084f5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62dc4f14c7d485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01e2f4fa5a417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2a398acd1e4f5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64b15c503142c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32cdcab794482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747fc7e0e5498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MULTICONSULT GEAS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MULTICONSULT GEAS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MULTICONSULT GEAS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MULTICONSULT GEAS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MULTICONSULT GEAS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MULTICONSULT GEAS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932 014 513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MULTICONSULT GEAS AS</a:t>
            </a:r>
          </a:p>
        </p:txBody>
      </p:sp>
    </p:spTree>
  </p:cSld>
  <p:clrMapOvr>
    <a:masterClrMapping xmlns:a="http://schemas.openxmlformats.org/drawingml/2006/main"/>
  </p:clrMapOvr>
</p:sld>
</file>