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fc04faa59942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0398f8f6004fdd"/>
  </p:sldMasterIdLst>
  <p:sldIdLst>
    <p:sldId xmlns:r="http://schemas.openxmlformats.org/officeDocument/2006/relationships" id="256" r:id="Rdee23834dc374828"/>
    <p:sldId xmlns:r="http://schemas.openxmlformats.org/officeDocument/2006/relationships" id="257" r:id="Rcd5e7fd2036e449c"/>
    <p:sldId xmlns:r="http://schemas.openxmlformats.org/officeDocument/2006/relationships" id="258" r:id="Rfd5323b9a4be47aa"/>
    <p:sldId xmlns:r="http://schemas.openxmlformats.org/officeDocument/2006/relationships" id="259" r:id="R862569356fc146c1"/>
    <p:sldId xmlns:r="http://schemas.openxmlformats.org/officeDocument/2006/relationships" id="260" r:id="Rbc44ad6c03c4409b"/>
    <p:sldId xmlns:r="http://schemas.openxmlformats.org/officeDocument/2006/relationships" id="261" r:id="R00f433d36fb646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0398f8f6004fdd" /><Relationship Type="http://schemas.openxmlformats.org/officeDocument/2006/relationships/slide" Target="/ppt/slides/slide1.xml" Id="Rdee23834dc374828" /><Relationship Type="http://schemas.openxmlformats.org/officeDocument/2006/relationships/slide" Target="/ppt/slides/slide2.xml" Id="Rcd5e7fd2036e449c" /><Relationship Type="http://schemas.openxmlformats.org/officeDocument/2006/relationships/slide" Target="/ppt/slides/slide3.xml" Id="Rfd5323b9a4be47aa" /><Relationship Type="http://schemas.openxmlformats.org/officeDocument/2006/relationships/slide" Target="/ppt/slides/slide4.xml" Id="R862569356fc146c1" /><Relationship Type="http://schemas.openxmlformats.org/officeDocument/2006/relationships/slide" Target="/ppt/slides/slide5.xml" Id="Rbc44ad6c03c4409b" /><Relationship Type="http://schemas.openxmlformats.org/officeDocument/2006/relationships/slide" Target="/ppt/slides/slide6.xml" Id="R00f433d36fb646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32422d0b724c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3ef00968146aa" /><Relationship Type="http://schemas.openxmlformats.org/officeDocument/2006/relationships/theme" Target="/ppt/slideMasters/theme/theme1.xml" Id="Rf18ef167b1514e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33ef00968146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eecf864604f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796b57e944b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c06f0825040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17db2ea704f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1d36f9b5844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3bf9feacc45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GARBERG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GARBERG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GARBERG BYGG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GARBERG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GARBERG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GARBERG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8 201 716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446 989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339 446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763 447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1 606 773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GARBERG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Nordmyrvegen 119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7089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932 215 829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GARBERG BYGG AS</a:t>
            </a:r>
          </a:p>
        </p:txBody>
      </p:sp>
    </p:spTree>
  </p:cSld>
  <p:clrMapOvr>
    <a:masterClrMapping xmlns:a="http://schemas.openxmlformats.org/drawingml/2006/main"/>
  </p:clrMapOvr>
</p:sld>
</file>