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2ff5efcd51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3ff1489c44b81"/>
  </p:sldMasterIdLst>
  <p:sldIdLst>
    <p:sldId xmlns:r="http://schemas.openxmlformats.org/officeDocument/2006/relationships" id="256" r:id="R0cfca8e38fde4717"/>
    <p:sldId xmlns:r="http://schemas.openxmlformats.org/officeDocument/2006/relationships" id="257" r:id="Rc262e194adfb4981"/>
    <p:sldId xmlns:r="http://schemas.openxmlformats.org/officeDocument/2006/relationships" id="258" r:id="R359778a99514455f"/>
    <p:sldId xmlns:r="http://schemas.openxmlformats.org/officeDocument/2006/relationships" id="259" r:id="R72efcdf1deaf436d"/>
    <p:sldId xmlns:r="http://schemas.openxmlformats.org/officeDocument/2006/relationships" id="260" r:id="R022eb6945b4b4f5e"/>
    <p:sldId xmlns:r="http://schemas.openxmlformats.org/officeDocument/2006/relationships" id="261" r:id="R0f55e2752e824491"/>
    <p:sldId xmlns:r="http://schemas.openxmlformats.org/officeDocument/2006/relationships" id="262" r:id="Rec7caaa32840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3ff1489c44b81" /><Relationship Type="http://schemas.openxmlformats.org/officeDocument/2006/relationships/slide" Target="/ppt/slides/slide1.xml" Id="R0cfca8e38fde4717" /><Relationship Type="http://schemas.openxmlformats.org/officeDocument/2006/relationships/slide" Target="/ppt/slides/slide2.xml" Id="Rc262e194adfb4981" /><Relationship Type="http://schemas.openxmlformats.org/officeDocument/2006/relationships/slide" Target="/ppt/slides/slide3.xml" Id="R359778a99514455f" /><Relationship Type="http://schemas.openxmlformats.org/officeDocument/2006/relationships/slide" Target="/ppt/slides/slide4.xml" Id="R72efcdf1deaf436d" /><Relationship Type="http://schemas.openxmlformats.org/officeDocument/2006/relationships/slide" Target="/ppt/slides/slide5.xml" Id="R022eb6945b4b4f5e" /><Relationship Type="http://schemas.openxmlformats.org/officeDocument/2006/relationships/slide" Target="/ppt/slides/slide6.xml" Id="R0f55e2752e824491" /><Relationship Type="http://schemas.openxmlformats.org/officeDocument/2006/relationships/slide" Target="/ppt/slides/slide7.xml" Id="Rec7caaa32840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ffeb3c3e0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70778b0b94517" /><Relationship Type="http://schemas.openxmlformats.org/officeDocument/2006/relationships/theme" Target="/ppt/slideMasters/theme/theme1.xml" Id="R2b6d22185808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70778b0b945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de50783b4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8c6d686014e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b8306bcc74c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d9da2a10a43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616fb9edb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40cc9682445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a400d94a546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8 786 491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25 529 444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29 741 088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