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fd74aaf8d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8df488f9f49fb"/>
  </p:sldMasterIdLst>
  <p:sldIdLst>
    <p:sldId xmlns:r="http://schemas.openxmlformats.org/officeDocument/2006/relationships" id="256" r:id="Rd711789e6cf142e1"/>
    <p:sldId xmlns:r="http://schemas.openxmlformats.org/officeDocument/2006/relationships" id="257" r:id="Ra72e5f5423c44ba1"/>
    <p:sldId xmlns:r="http://schemas.openxmlformats.org/officeDocument/2006/relationships" id="258" r:id="R6831ba791bae466c"/>
    <p:sldId xmlns:r="http://schemas.openxmlformats.org/officeDocument/2006/relationships" id="259" r:id="Raea5f89776e44959"/>
    <p:sldId xmlns:r="http://schemas.openxmlformats.org/officeDocument/2006/relationships" id="260" r:id="Rcf50af9afb8b4954"/>
    <p:sldId xmlns:r="http://schemas.openxmlformats.org/officeDocument/2006/relationships" id="261" r:id="Rb114b93f3a72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8df488f9f49fb" /><Relationship Type="http://schemas.openxmlformats.org/officeDocument/2006/relationships/slide" Target="/ppt/slides/slide1.xml" Id="Rd711789e6cf142e1" /><Relationship Type="http://schemas.openxmlformats.org/officeDocument/2006/relationships/slide" Target="/ppt/slides/slide2.xml" Id="Ra72e5f5423c44ba1" /><Relationship Type="http://schemas.openxmlformats.org/officeDocument/2006/relationships/slide" Target="/ppt/slides/slide3.xml" Id="R6831ba791bae466c" /><Relationship Type="http://schemas.openxmlformats.org/officeDocument/2006/relationships/slide" Target="/ppt/slides/slide4.xml" Id="Raea5f89776e44959" /><Relationship Type="http://schemas.openxmlformats.org/officeDocument/2006/relationships/slide" Target="/ppt/slides/slide5.xml" Id="Rcf50af9afb8b4954" /><Relationship Type="http://schemas.openxmlformats.org/officeDocument/2006/relationships/slide" Target="/ppt/slides/slide6.xml" Id="Rb114b93f3a72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456b10384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95ec98ae4a86" /><Relationship Type="http://schemas.openxmlformats.org/officeDocument/2006/relationships/theme" Target="/ppt/slideMasters/theme/theme1.xml" Id="R2e68ae1e132140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ff95ec98ae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3a38c9003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ab41a7cb6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a12a7297d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79eeb8666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60348464d4e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0cb6c381c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