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30ab4aeae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7ef22307c4be1"/>
  </p:sldMasterIdLst>
  <p:sldIdLst>
    <p:sldId xmlns:r="http://schemas.openxmlformats.org/officeDocument/2006/relationships" id="256" r:id="Ra2fc4664161c49e1"/>
    <p:sldId xmlns:r="http://schemas.openxmlformats.org/officeDocument/2006/relationships" id="257" r:id="Rcf0f86f16c334e9c"/>
    <p:sldId xmlns:r="http://schemas.openxmlformats.org/officeDocument/2006/relationships" id="258" r:id="R9d3baf8a6e6a421a"/>
    <p:sldId xmlns:r="http://schemas.openxmlformats.org/officeDocument/2006/relationships" id="259" r:id="R0289b47e6dd24680"/>
    <p:sldId xmlns:r="http://schemas.openxmlformats.org/officeDocument/2006/relationships" id="260" r:id="Rc9b878d60a7649f8"/>
    <p:sldId xmlns:r="http://schemas.openxmlformats.org/officeDocument/2006/relationships" id="261" r:id="R02c3014b26bd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7ef22307c4be1" /><Relationship Type="http://schemas.openxmlformats.org/officeDocument/2006/relationships/slide" Target="/ppt/slides/slide1.xml" Id="Ra2fc4664161c49e1" /><Relationship Type="http://schemas.openxmlformats.org/officeDocument/2006/relationships/slide" Target="/ppt/slides/slide2.xml" Id="Rcf0f86f16c334e9c" /><Relationship Type="http://schemas.openxmlformats.org/officeDocument/2006/relationships/slide" Target="/ppt/slides/slide3.xml" Id="R9d3baf8a6e6a421a" /><Relationship Type="http://schemas.openxmlformats.org/officeDocument/2006/relationships/slide" Target="/ppt/slides/slide4.xml" Id="R0289b47e6dd24680" /><Relationship Type="http://schemas.openxmlformats.org/officeDocument/2006/relationships/slide" Target="/ppt/slides/slide5.xml" Id="Rc9b878d60a7649f8" /><Relationship Type="http://schemas.openxmlformats.org/officeDocument/2006/relationships/slide" Target="/ppt/slides/slide6.xml" Id="R02c3014b26bd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a397e16f0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b5cdfb8904239" /><Relationship Type="http://schemas.openxmlformats.org/officeDocument/2006/relationships/theme" Target="/ppt/slideMasters/theme/theme1.xml" Id="R8bb88f80527d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2b5cdfb89042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632a64b5e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c9519cc424e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da6a7da86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f0a4e10c8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337a7f8d94b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531ca1e1d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SABRE TRADER SHIPPING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SABRE TRADER SHIPPING LIMITED NUF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−1 131 468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50 692 991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51 370 735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mjalle74@hotmail.com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